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5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962A-94F2-7E4E-82E4-ED0B9ECDF2C0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CCA7-61A1-0545-ACB7-02498DBAD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962A-94F2-7E4E-82E4-ED0B9ECDF2C0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CCA7-61A1-0545-ACB7-02498DBAD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962A-94F2-7E4E-82E4-ED0B9ECDF2C0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CCA7-61A1-0545-ACB7-02498DBAD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962A-94F2-7E4E-82E4-ED0B9ECDF2C0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CCA7-61A1-0545-ACB7-02498DBAD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962A-94F2-7E4E-82E4-ED0B9ECDF2C0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CCA7-61A1-0545-ACB7-02498DBAD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962A-94F2-7E4E-82E4-ED0B9ECDF2C0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CCA7-61A1-0545-ACB7-02498DBAD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962A-94F2-7E4E-82E4-ED0B9ECDF2C0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CCA7-61A1-0545-ACB7-02498DBAD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962A-94F2-7E4E-82E4-ED0B9ECDF2C0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CCA7-61A1-0545-ACB7-02498DBAD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962A-94F2-7E4E-82E4-ED0B9ECDF2C0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CCA7-61A1-0545-ACB7-02498DBAD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962A-94F2-7E4E-82E4-ED0B9ECDF2C0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CCA7-61A1-0545-ACB7-02498DBAD8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962A-94F2-7E4E-82E4-ED0B9ECDF2C0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84CCA7-61A1-0545-ACB7-02498DBAD8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684CCA7-61A1-0545-ACB7-02498DBAD8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63962A-94F2-7E4E-82E4-ED0B9ECDF2C0}" type="datetimeFigureOut">
              <a:rPr lang="en-US" smtClean="0"/>
              <a:t>8/15/2016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KG What the Teacher Wants"/>
          <a:ea typeface="+mj-ea"/>
          <a:cs typeface="KG What the Teacher Want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KG What the Teacher Wants"/>
          <a:ea typeface="+mn-ea"/>
          <a:cs typeface="KG What the Teacher Want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KG What the Teacher Wants"/>
          <a:ea typeface="+mn-ea"/>
          <a:cs typeface="KG What the Teacher Want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KG What the Teacher Wants"/>
          <a:ea typeface="+mn-ea"/>
          <a:cs typeface="KG What the Teacher Want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KG What the Teacher Wants"/>
          <a:ea typeface="+mn-ea"/>
          <a:cs typeface="KG What the Teacher Want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KG What the Teacher Wants"/>
          <a:ea typeface="+mn-ea"/>
          <a:cs typeface="KG What the Teacher Want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Observations and Inferences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375"/>
            <a:ext cx="7620000" cy="1143000"/>
          </a:xfrm>
        </p:spPr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3667"/>
            <a:ext cx="7620000" cy="480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An observation is something you </a:t>
            </a:r>
            <a:r>
              <a:rPr lang="en-US" sz="3600" u="sng" dirty="0" smtClean="0"/>
              <a:t>notice</a:t>
            </a:r>
            <a:r>
              <a:rPr lang="en-US" sz="3600" dirty="0" smtClean="0"/>
              <a:t>, </a:t>
            </a:r>
            <a:r>
              <a:rPr lang="en-US" sz="3600" u="sng" dirty="0" smtClean="0"/>
              <a:t>measure,</a:t>
            </a:r>
            <a:r>
              <a:rPr lang="en-US" sz="3600" dirty="0" smtClean="0"/>
              <a:t> or </a:t>
            </a:r>
            <a:r>
              <a:rPr lang="en-US" sz="3600" u="sng" dirty="0" smtClean="0"/>
              <a:t>detect</a:t>
            </a:r>
            <a:r>
              <a:rPr lang="en-US" sz="3600" dirty="0" smtClean="0"/>
              <a:t>.</a:t>
            </a:r>
            <a:endParaRPr lang="en-US" sz="3600" dirty="0"/>
          </a:p>
          <a:p>
            <a:r>
              <a:rPr lang="en-US" sz="3600" dirty="0" smtClean="0"/>
              <a:t>You make observations using your 5 senses:</a:t>
            </a:r>
          </a:p>
          <a:p>
            <a:pPr lvl="1"/>
            <a:r>
              <a:rPr lang="en-US" sz="3600" dirty="0" smtClean="0"/>
              <a:t>sight</a:t>
            </a:r>
          </a:p>
          <a:p>
            <a:pPr lvl="1"/>
            <a:r>
              <a:rPr lang="en-US" sz="3600" dirty="0" smtClean="0"/>
              <a:t>smell</a:t>
            </a:r>
          </a:p>
          <a:p>
            <a:pPr lvl="1"/>
            <a:r>
              <a:rPr lang="en-US" sz="3600" dirty="0" smtClean="0"/>
              <a:t>taste</a:t>
            </a:r>
          </a:p>
          <a:p>
            <a:pPr lvl="1"/>
            <a:r>
              <a:rPr lang="en-US" sz="3600" dirty="0" smtClean="0"/>
              <a:t>touch</a:t>
            </a:r>
          </a:p>
          <a:p>
            <a:pPr lvl="1"/>
            <a:r>
              <a:rPr lang="en-US" sz="3600" dirty="0" smtClean="0"/>
              <a:t>hearing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54511">
            <a:off x="4402669" y="3333882"/>
            <a:ext cx="3560162" cy="298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6067"/>
            <a:ext cx="7620000" cy="4800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Things you notice using your senses that can’t be measured</a:t>
            </a:r>
          </a:p>
          <a:p>
            <a:r>
              <a:rPr lang="en-US" sz="4800" dirty="0" smtClean="0"/>
              <a:t>Examples: color, texture, smell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533" y="3928533"/>
            <a:ext cx="2929467" cy="29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934"/>
            <a:ext cx="7620000" cy="4800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Measureable characteristics</a:t>
            </a:r>
          </a:p>
          <a:p>
            <a:r>
              <a:rPr lang="en-US" sz="4800" dirty="0" smtClean="0"/>
              <a:t>Anything that can be measured with something like a ruler, scale, thermometer, or graduated cylinder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434" y="3217334"/>
            <a:ext cx="1803400" cy="360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12608">
            <a:off x="3153834" y="4813961"/>
            <a:ext cx="4572000" cy="229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Scientific observations are based on </a:t>
            </a:r>
            <a:r>
              <a:rPr lang="en-US" sz="5400" u="sng" dirty="0" smtClean="0"/>
              <a:t>facts</a:t>
            </a:r>
            <a:r>
              <a:rPr lang="en-US" sz="5400" dirty="0" smtClean="0"/>
              <a:t> (things you see or measure), not </a:t>
            </a:r>
            <a:r>
              <a:rPr lang="en-US" sz="5400" u="sng" dirty="0" smtClean="0"/>
              <a:t>opinions</a:t>
            </a:r>
            <a:r>
              <a:rPr lang="en-US" sz="5400" dirty="0" smtClean="0"/>
              <a:t>, </a:t>
            </a:r>
            <a:r>
              <a:rPr lang="en-US" sz="5400" u="sng" dirty="0" smtClean="0"/>
              <a:t>feelings</a:t>
            </a:r>
            <a:r>
              <a:rPr lang="en-US" sz="5400" dirty="0" smtClean="0"/>
              <a:t>, or </a:t>
            </a:r>
            <a:r>
              <a:rPr lang="en-US" sz="5400" u="sng" dirty="0" smtClean="0"/>
              <a:t>ideas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094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64" y="1204308"/>
            <a:ext cx="7620000" cy="4800600"/>
          </a:xfrm>
        </p:spPr>
        <p:txBody>
          <a:bodyPr>
            <a:noAutofit/>
          </a:bodyPr>
          <a:lstStyle/>
          <a:p>
            <a:r>
              <a:rPr lang="en-US" sz="5400" dirty="0" smtClean="0"/>
              <a:t>An inference is an idea formed from </a:t>
            </a:r>
            <a:r>
              <a:rPr lang="en-US" sz="5400" u="sng" dirty="0" smtClean="0"/>
              <a:t>facts</a:t>
            </a:r>
            <a:r>
              <a:rPr lang="en-US" sz="5400" dirty="0" smtClean="0"/>
              <a:t> or </a:t>
            </a:r>
            <a:r>
              <a:rPr lang="en-US" sz="5400" u="sng" dirty="0" smtClean="0"/>
              <a:t>evidence</a:t>
            </a:r>
            <a:r>
              <a:rPr lang="en-US" sz="5400" dirty="0" smtClean="0"/>
              <a:t>.</a:t>
            </a:r>
          </a:p>
          <a:p>
            <a:r>
              <a:rPr lang="en-US" sz="5400" u="sng" dirty="0" smtClean="0"/>
              <a:t>Evidence</a:t>
            </a:r>
            <a:r>
              <a:rPr lang="en-US" sz="5400" dirty="0" smtClean="0"/>
              <a:t> is proof that supports an idea.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969" l="9859" r="899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791199" y="1386562"/>
            <a:ext cx="3641925" cy="54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6971"/>
            <a:ext cx="7620000" cy="4800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en-US" sz="5400" dirty="0"/>
          </a:p>
          <a:p>
            <a:r>
              <a:rPr lang="en-US" sz="5400" dirty="0"/>
              <a:t>Scientific </a:t>
            </a:r>
            <a:r>
              <a:rPr lang="en-US" sz="5400" u="sng" dirty="0"/>
              <a:t>observations</a:t>
            </a:r>
            <a:r>
              <a:rPr lang="en-US" sz="5400" dirty="0"/>
              <a:t> help scientists make inferences.</a:t>
            </a:r>
          </a:p>
          <a:p>
            <a:r>
              <a:rPr lang="en-US" sz="5400" dirty="0"/>
              <a:t>An inference that can be tested is called a </a:t>
            </a:r>
            <a:r>
              <a:rPr lang="en-US" sz="5400" u="sng" dirty="0"/>
              <a:t>hypothesis</a:t>
            </a:r>
            <a:r>
              <a:rPr lang="en-US" sz="5400" dirty="0"/>
              <a:t>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0049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3" y="237067"/>
            <a:ext cx="4170522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354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3CA6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181</TotalTime>
  <Words>130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KG What the Teacher Wants</vt:lpstr>
      <vt:lpstr>Adjacency</vt:lpstr>
      <vt:lpstr>Observations and Inferences</vt:lpstr>
      <vt:lpstr>Observations</vt:lpstr>
      <vt:lpstr>Qualitative observations</vt:lpstr>
      <vt:lpstr>Quantitative Observations</vt:lpstr>
      <vt:lpstr>Observations</vt:lpstr>
      <vt:lpstr>Inferences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and Inference</dc:title>
  <dc:creator>Katie Oakley</dc:creator>
  <cp:lastModifiedBy>Carla Jefferson</cp:lastModifiedBy>
  <cp:revision>5</cp:revision>
  <dcterms:created xsi:type="dcterms:W3CDTF">2015-01-08T12:56:38Z</dcterms:created>
  <dcterms:modified xsi:type="dcterms:W3CDTF">2016-08-15T12:15:21Z</dcterms:modified>
</cp:coreProperties>
</file>