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1B5A6-AAEC-47D5-B236-DF89EE91CC69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58F9A-0CF5-4D10-BF63-8B3C5E3B6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283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1B5A6-AAEC-47D5-B236-DF89EE91CC69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58F9A-0CF5-4D10-BF63-8B3C5E3B6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129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1B5A6-AAEC-47D5-B236-DF89EE91CC69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58F9A-0CF5-4D10-BF63-8B3C5E3B6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729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1B5A6-AAEC-47D5-B236-DF89EE91CC69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58F9A-0CF5-4D10-BF63-8B3C5E3B6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791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1B5A6-AAEC-47D5-B236-DF89EE91CC69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58F9A-0CF5-4D10-BF63-8B3C5E3B6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445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1B5A6-AAEC-47D5-B236-DF89EE91CC69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58F9A-0CF5-4D10-BF63-8B3C5E3B6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842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1B5A6-AAEC-47D5-B236-DF89EE91CC69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58F9A-0CF5-4D10-BF63-8B3C5E3B6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579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1B5A6-AAEC-47D5-B236-DF89EE91CC69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58F9A-0CF5-4D10-BF63-8B3C5E3B6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992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1B5A6-AAEC-47D5-B236-DF89EE91CC69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58F9A-0CF5-4D10-BF63-8B3C5E3B6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923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1B5A6-AAEC-47D5-B236-DF89EE91CC69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58F9A-0CF5-4D10-BF63-8B3C5E3B6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569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1B5A6-AAEC-47D5-B236-DF89EE91CC69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58F9A-0CF5-4D10-BF63-8B3C5E3B6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930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1B5A6-AAEC-47D5-B236-DF89EE91CC69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58F9A-0CF5-4D10-BF63-8B3C5E3B6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42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Graphing Data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Ms. Jefferson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13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Graphing is used by scientists to display the data that is collected during a controlled experiment.</a:t>
            </a:r>
          </a:p>
          <a:p>
            <a:r>
              <a:rPr lang="en-US" dirty="0"/>
              <a:t>A line graph must be constructed to accurately depict the data collected.   </a:t>
            </a:r>
            <a:endParaRPr lang="en-US" dirty="0" smtClean="0"/>
          </a:p>
          <a:p>
            <a:r>
              <a:rPr lang="en-US" b="1" dirty="0" smtClean="0"/>
              <a:t>LINE GRAPHS SHOW THE RELATIONSHIP BETWEEN THE INDEPENDENT VARIABLE AND DEPENDENT VARIABLE </a:t>
            </a:r>
            <a:endParaRPr lang="en-US" b="1" dirty="0"/>
          </a:p>
          <a:p>
            <a:r>
              <a:rPr lang="en-US" dirty="0"/>
              <a:t>An incorrect graph often leads to the acceptance of an incorrect hypothesis or detract from the acceptance of a correct hypothesis.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 graph should contain </a:t>
            </a:r>
            <a:r>
              <a:rPr lang="en-US" dirty="0" smtClean="0"/>
              <a:t>4 </a:t>
            </a:r>
            <a:r>
              <a:rPr lang="en-US" dirty="0"/>
              <a:t>major parts: the title, the independent variable, the dependent variable, </a:t>
            </a:r>
            <a:r>
              <a:rPr lang="en-US" dirty="0" smtClean="0"/>
              <a:t>and the </a:t>
            </a:r>
            <a:r>
              <a:rPr lang="en-US" dirty="0"/>
              <a:t>scales for each </a:t>
            </a:r>
            <a:r>
              <a:rPr lang="en-US" dirty="0" smtClean="0"/>
              <a:t>variable.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534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shows what the graph is about. Reading the title should give the </a:t>
            </a:r>
            <a:r>
              <a:rPr lang="en-US" dirty="0" smtClean="0"/>
              <a:t>reader </a:t>
            </a:r>
            <a:r>
              <a:rPr lang="en-US" dirty="0"/>
              <a:t>an idea about the graph. It should be a concise statement placed above the graph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shows the relationship between the independent and dependent variables. 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877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X-Axis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Independent Variable: </a:t>
            </a:r>
            <a:r>
              <a:rPr lang="en-US" dirty="0"/>
              <a:t>this is the variable (part of the experiment that changes)    </a:t>
            </a:r>
          </a:p>
          <a:p>
            <a:r>
              <a:rPr lang="en-US" dirty="0" smtClean="0"/>
              <a:t> </a:t>
            </a:r>
            <a:r>
              <a:rPr lang="en-US" dirty="0"/>
              <a:t>That can be controlled or manipulated by the experimenter. This variable should be </a:t>
            </a:r>
            <a:r>
              <a:rPr lang="en-US" dirty="0" smtClean="0"/>
              <a:t>placed </a:t>
            </a:r>
            <a:r>
              <a:rPr lang="en-US" dirty="0"/>
              <a:t>on the horizontal or x-axis.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810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Y-Axis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Dependent Variable</a:t>
            </a:r>
            <a:r>
              <a:rPr lang="en-US" dirty="0"/>
              <a:t>: this is the variable directly affected by the independent </a:t>
            </a:r>
            <a:r>
              <a:rPr lang="en-US" dirty="0" smtClean="0"/>
              <a:t>variable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the result of what happens because of the independent variable. This variable is placed</a:t>
            </a:r>
            <a:br>
              <a:rPr lang="en-US" dirty="0"/>
            </a:br>
            <a:r>
              <a:rPr lang="en-US" dirty="0"/>
              <a:t>        on the y or vertical axis.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945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Scale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6200"/>
            <a:ext cx="10515600" cy="4830763"/>
          </a:xfrm>
        </p:spPr>
        <p:txBody>
          <a:bodyPr>
            <a:normAutofit/>
          </a:bodyPr>
          <a:lstStyle/>
          <a:p>
            <a:r>
              <a:rPr lang="en-US" dirty="0" smtClean="0"/>
              <a:t>The Scales for each Variable:</a:t>
            </a:r>
          </a:p>
          <a:p>
            <a:r>
              <a:rPr lang="en-US" dirty="0" smtClean="0"/>
              <a:t>Each block should have a consistent amount or increment on a particular axis.   </a:t>
            </a:r>
          </a:p>
          <a:p>
            <a:r>
              <a:rPr lang="en-US" dirty="0" smtClean="0"/>
              <a:t>While the scale should allow as much of the graph to be taken up as possible, it is not a </a:t>
            </a:r>
            <a:r>
              <a:rPr lang="en-US" dirty="0"/>
              <a:t>good idea to set up a scale that is hard to manage.  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example, multiples of 5, 10, etc</a:t>
            </a:r>
            <a:r>
              <a:rPr lang="en-US" dirty="0" smtClean="0"/>
              <a:t>. </a:t>
            </a:r>
            <a:r>
              <a:rPr lang="en-US" dirty="0"/>
              <a:t>are good, while multiples such as 1.22 are not!   Your scale must be plotted on the amount</a:t>
            </a:r>
            <a:br>
              <a:rPr lang="en-US" dirty="0"/>
            </a:br>
            <a:r>
              <a:rPr lang="en-US" dirty="0"/>
              <a:t>         of graph space available, and will be dictated by the data points.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178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</a:t>
            </a:r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1832768"/>
            <a:ext cx="10185400" cy="4809331"/>
          </a:xfrm>
        </p:spPr>
      </p:pic>
    </p:spTree>
    <p:extLst>
      <p:ext uri="{BB962C8B-B14F-4D97-AF65-F5344CB8AC3E}">
        <p14:creationId xmlns:p14="http://schemas.microsoft.com/office/powerpoint/2010/main" val="2604643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136</Words>
  <Application>Microsoft Office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Graphing Data </vt:lpstr>
      <vt:lpstr>Introduction </vt:lpstr>
      <vt:lpstr>Title </vt:lpstr>
      <vt:lpstr>X-Axis</vt:lpstr>
      <vt:lpstr>Y-Axis </vt:lpstr>
      <vt:lpstr>The Scale </vt:lpstr>
      <vt:lpstr>Example </vt:lpstr>
    </vt:vector>
  </TitlesOfParts>
  <Company>SSM Health Care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 Data</dc:title>
  <dc:creator>010-0809</dc:creator>
  <cp:lastModifiedBy>010-0809  </cp:lastModifiedBy>
  <cp:revision>2</cp:revision>
  <dcterms:created xsi:type="dcterms:W3CDTF">2016-08-19T11:10:58Z</dcterms:created>
  <dcterms:modified xsi:type="dcterms:W3CDTF">2016-08-19T11:13:52Z</dcterms:modified>
</cp:coreProperties>
</file>