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2" Target="ppt/presentation.xml" Type="http://schemas.openxmlformats.org/officeDocument/2006/relationships/officeDocument"/><Relationship Id="rId1"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x="9144000" cy="6858000" type="screen4x3"/>
  <p:notesSz cx="6858000" cy="9144000"/>
  <p:defaultTextStyle>
    <a:lvl1pPr algn="l" defTabSz="914400" fontAlgn="base" indent="0" marL="0" rtl="0">
      <a:lnSpc>
        <a:spcPct val="100000"/>
      </a:lnSpc>
      <a:spcBef>
        <a:spcPct val="0"/>
      </a:spcBef>
      <a:spcAft>
        <a:spcPct val="0"/>
      </a:spcAft>
      <a:buNone/>
      <a:defRPr b="0" baseline="0" dirty="0" i="0" lang="en-US" smtClean="0" sz="2400" u="none">
        <a:solidFill>
          <a:schemeClr val="tx1"/>
        </a:solidFill>
        <a:latin charset="0" pitchFamily="-84" typeface="Arial"/>
        <a:ea charset="-128" pitchFamily="-84" typeface="ＭＳ Ｐゴシック"/>
      </a:defRPr>
    </a:lvl1pPr>
    <a:lvl2pPr indent="0" marL="457200">
      <a:lnSpc>
        <a:spcPct val="100000"/>
      </a:lnSpc>
      <a:spcBef>
        <a:spcPct val="0"/>
      </a:spcBef>
      <a:spcAft>
        <a:spcPct val="0"/>
      </a:spcAft>
      <a:buNone/>
      <a:defRPr b="0" dirty="0" i="0" lang="en-US" smtClean="0" sz="2400" u="none">
        <a:solidFill>
          <a:schemeClr val="tx1"/>
        </a:solidFill>
        <a:latin charset="0" pitchFamily="-84" typeface="Arial"/>
      </a:defRPr>
    </a:lvl2pPr>
    <a:lvl3pPr indent="0" marL="914400">
      <a:lnSpc>
        <a:spcPct val="100000"/>
      </a:lnSpc>
      <a:spcBef>
        <a:spcPct val="0"/>
      </a:spcBef>
      <a:spcAft>
        <a:spcPct val="0"/>
      </a:spcAft>
      <a:buNone/>
      <a:defRPr b="0" dirty="0" i="0" lang="en-US" smtClean="0" sz="2400" u="none">
        <a:solidFill>
          <a:schemeClr val="tx1"/>
        </a:solidFill>
        <a:latin charset="0" pitchFamily="-84" typeface="Arial"/>
      </a:defRPr>
    </a:lvl3pPr>
    <a:lvl4pPr indent="0" marL="1371600">
      <a:lnSpc>
        <a:spcPct val="100000"/>
      </a:lnSpc>
      <a:spcBef>
        <a:spcPct val="0"/>
      </a:spcBef>
      <a:spcAft>
        <a:spcPct val="0"/>
      </a:spcAft>
      <a:buNone/>
      <a:defRPr b="0" dirty="0" i="0" lang="en-US" smtClean="0" sz="2400" u="none">
        <a:solidFill>
          <a:schemeClr val="tx1"/>
        </a:solidFill>
        <a:latin charset="0" pitchFamily="-84" typeface="Arial"/>
      </a:defRPr>
    </a:lvl4pPr>
    <a:lvl5pPr indent="0" marL="1828800">
      <a:lnSpc>
        <a:spcPct val="100000"/>
      </a:lnSpc>
      <a:spcBef>
        <a:spcPct val="0"/>
      </a:spcBef>
      <a:spcAft>
        <a:spcPct val="0"/>
      </a:spcAft>
      <a:buNone/>
      <a:defRPr b="0" dirty="0" i="0" lang="en-US" smtClean="0" sz="2400" u="none">
        <a:solidFill>
          <a:schemeClr val="tx1"/>
        </a:solidFill>
        <a:latin charset="0" pitchFamily="-84" typeface="Arial"/>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file>

<file path=ppt/_rels/presentation.xml.rels><?xml version="1.0" encoding="UTF-8" standalone="yes"?><Relationships xmlns="http://schemas.openxmlformats.org/package/2006/relationships"><Relationship Id="rId16" Target="slides/slide10.xml" Type="http://schemas.openxmlformats.org/officeDocument/2006/relationships/slide"/><Relationship Id="rId15" Target="slides/slide9.xml" Type="http://schemas.openxmlformats.org/officeDocument/2006/relationships/slide"/><Relationship Id="rId14" Target="slides/slide8.xml" Type="http://schemas.openxmlformats.org/officeDocument/2006/relationships/slide"/><Relationship Id="rId13" Target="slides/slide7.xml" Type="http://schemas.openxmlformats.org/officeDocument/2006/relationships/slide"/><Relationship Id="rId12" Target="slides/slide6.xml" Type="http://schemas.openxmlformats.org/officeDocument/2006/relationships/slide"/><Relationship Id="rId11" Target="slides/slide5.xml" Type="http://schemas.openxmlformats.org/officeDocument/2006/relationships/slide"/><Relationship Id="rId10" Target="slides/slide4.xml" Type="http://schemas.openxmlformats.org/officeDocument/2006/relationships/slide"/><Relationship Id="rId9" Target="slides/slide3.xml" Type="http://schemas.openxmlformats.org/officeDocument/2006/relationships/slide"/><Relationship Id="rId8" Target="slides/slide2.xml" Type="http://schemas.openxmlformats.org/officeDocument/2006/relationships/slide"/><Relationship Id="rId7" Target="slides/slide1.xml" Type="http://schemas.openxmlformats.org/officeDocument/2006/relationships/slide"/><Relationship Id="rId6" Target="notesMasters/notesMaster1.xml" Type="http://schemas.openxmlformats.org/officeDocument/2006/relationships/notesMaster"/><Relationship Id="rId5" Target="slideMasters/slideMaster1.xml" Type="http://schemas.openxmlformats.org/officeDocument/2006/relationships/slideMaster"/><Relationship Id="rId4" Target="tableStyles.xml" Type="http://schemas.openxmlformats.org/officeDocument/2006/relationships/tableStyles"/><Relationship Id="rId3" Target="presProps.xml" Type="http://schemas.openxmlformats.org/officeDocument/2006/relationships/presProps"/><Relationship Id="rId2" Target="viewProps.xml" Type="http://schemas.openxmlformats.org/officeDocument/2006/relationships/viewProps"/><Relationship Id="rId1" Target="theme/theme2.xml" Type="http://schemas.openxmlformats.org/officeDocument/2006/relationships/theme"/></Relationships>
</file>

<file path=ppt/notesMasters/_rels/notesMaster1.xml.rels><?xml version="1.0" encoding="UTF-8" standalone="yes"?><Relationships xmlns="http://schemas.openxmlformats.org/package/2006/relationships"><Relationship Id="rId1" Target="../theme/theme1.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Box 6"/>
          <p:cNvSpPr>
            <a:spLocks/>
          </p:cNvSpPr>
          <p:nvPr>
            <p:ph sz="quarter" type="hdr"/>
          </p:nvPr>
        </p:nvSpPr>
        <p:spPr>
          <a:xfrm>
            <a:off x="0" y="0"/>
            <a:ext cx="2971800" cy="457200"/>
          </a:xfrm>
          <a:prstGeom prst="rect">
            <a:avLst/>
          </a:prstGeom>
          <a:ln>
            <a:noFill/>
          </a:ln>
        </p:spPr>
        <p:txBody>
          <a:bodyPr numCol="1"/>
          <a:lstStyle/>
          <a:p>
            <a:endParaRPr/>
          </a:p>
        </p:txBody>
      </p:sp>
      <p:sp>
        <p:nvSpPr>
          <p:cNvPr id="7" name="Text Box 7"/>
          <p:cNvSpPr>
            <a:spLocks/>
          </p:cNvSpPr>
          <p:nvPr>
            <p:ph idx="1" type="dt"/>
          </p:nvPr>
        </p:nvSpPr>
        <p:spPr>
          <a:xfrm>
            <a:off x="3886200" y="0"/>
            <a:ext cx="2971800" cy="457200"/>
          </a:xfrm>
          <a:prstGeom prst="rect">
            <a:avLst/>
          </a:prstGeom>
          <a:ln>
            <a:noFill/>
          </a:ln>
        </p:spPr>
        <p:txBody>
          <a:bodyPr numCol="1"/>
          <a:lstStyle/>
          <a:p>
            <a:endParaRPr/>
          </a:p>
        </p:txBody>
      </p:sp>
      <p:sp>
        <p:nvSpPr>
          <p:cNvPr id="8" name="Text Box 8"/>
          <p:cNvSpPr>
            <a:spLocks/>
          </p:cNvSpPr>
          <p:nvPr>
            <p:ph idx="2" type="sldImg"/>
          </p:nvPr>
        </p:nvSpPr>
        <p:spPr>
          <a:xfrm>
            <a:off x="1143000" y="685800"/>
            <a:ext cx="4572000" cy="3429000"/>
          </a:xfrm>
          <a:prstGeom prst="rect">
            <a:avLst/>
          </a:prstGeom>
          <a:ln>
            <a:solidFill>
              <a:srgbClr val="000000"/>
            </a:solidFill>
            <a:round/>
            <a:headEnd/>
            <a:tailEnd/>
          </a:ln>
        </p:spPr>
      </p:sp>
      <p:sp>
        <p:nvSpPr>
          <p:cNvPr id="9" name="Text Box 9"/>
          <p:cNvSpPr>
            <a:spLocks/>
          </p:cNvSpPr>
          <p:nvPr>
            <p:ph idx="3" sz="quarter" type="body"/>
          </p:nvPr>
        </p:nvSpPr>
        <p:spPr>
          <a:xfrm>
            <a:off x="914400" y="4343400"/>
            <a:ext cx="5029200" cy="4114800"/>
          </a:xfrm>
          <a:prstGeom prst="rect">
            <a:avLst/>
          </a:prstGeom>
          <a:ln>
            <a:noFill/>
          </a:ln>
        </p:spPr>
        <p:txBody>
          <a:bodyPr numCol="1"/>
          <a:lstStyle/>
          <a:p>
            <a:endParaRPr/>
          </a:p>
          <a:p>
            <a:endParaRPr/>
          </a:p>
          <a:p>
            <a:endParaRPr/>
          </a:p>
          <a:p>
            <a:endParaRPr/>
          </a:p>
          <a:p>
            <a:endParaRPr/>
          </a:p>
        </p:txBody>
      </p:sp>
      <p:sp>
        <p:nvSpPr>
          <p:cNvPr id="10" name="Text Box 10"/>
          <p:cNvSpPr>
            <a:spLocks/>
          </p:cNvSpPr>
          <p:nvPr>
            <p:ph idx="4" sz="quarter" type="ftr"/>
          </p:nvPr>
        </p:nvSpPr>
        <p:spPr>
          <a:xfrm>
            <a:off x="0" y="8686800"/>
            <a:ext cx="2971800" cy="457200"/>
          </a:xfrm>
          <a:prstGeom prst="rect">
            <a:avLst/>
          </a:prstGeom>
          <a:ln>
            <a:noFill/>
          </a:ln>
        </p:spPr>
        <p:txBody>
          <a:bodyPr anchor="b" numCol="1"/>
          <a:lstStyle/>
          <a:p>
            <a:endParaRPr/>
          </a:p>
        </p:txBody>
      </p:sp>
      <p:sp>
        <p:nvSpPr>
          <p:cNvPr id="11" name="Text Box 11"/>
          <p:cNvSpPr>
            <a:spLocks/>
          </p:cNvSpPr>
          <p:nvPr>
            <p:ph idx="5" sz="quarter" type="sldNum"/>
          </p:nvPr>
        </p:nvSpPr>
        <p:spPr>
          <a:xfrm>
            <a:off x="3886200" y="8686800"/>
            <a:ext cx="2971800" cy="457200"/>
          </a:xfrm>
          <a:prstGeom prst="rect">
            <a:avLst/>
          </a:prstGeom>
          <a:ln>
            <a:noFill/>
          </a:ln>
        </p:spPr>
        <p:txBody>
          <a:bodyPr anchor="b" numCol="1"/>
          <a:lstStyle/>
          <a:p>
            <a:pPr algn="r"/>
            <a:r>
              <a:rPr dirty="0" lang="en-US" smtClean="0" sz="1200"/>
              <a:t>*</a:t>
            </a:r>
          </a:p>
        </p:txBody>
      </p:sp>
    </p:spTree>
  </p:cSld>
  <p:clrMap accent1="accent1" accent2="accent2" accent3="accent3" accent4="accent4" accent5="accent5" accent6="accent6" bg1="lt1" bg2="lt2" folHlink="folHlink" hlink="hlink" tx1="dk1" tx2="dk2"/>
</p:notesMaster>
</file>

<file path=ppt/notesSlides/_rels/notesSlide1.xml.rels><?xml version="1.0" encoding="UTF-8" standalone="yes"?><Relationships xmlns="http://schemas.openxmlformats.org/package/2006/relationships"><Relationship Id="rId2" Target="../slides/slide1.xml" Type="http://schemas.openxmlformats.org/officeDocument/2006/relationships/slide"/><Relationship Id="rId1" Target="../notesMasters/notesMaster1.xml" Type="http://schemas.openxmlformats.org/officeDocument/2006/relationships/notesMaster"/></Relationships>
</file>

<file path=ppt/notesSlides/_rels/notesSlide2.xml.rels><?xml version="1.0" encoding="UTF-8" standalone="yes"?><Relationships xmlns="http://schemas.openxmlformats.org/package/2006/relationships"><Relationship Id="rId2" Target="../slides/slide2.xml" Type="http://schemas.openxmlformats.org/officeDocument/2006/relationships/slide"/><Relationship Id="rId1" Target="../notesMasters/notesMaster1.xml" Type="http://schemas.openxmlformats.org/officeDocument/2006/relationships/notesMaster"/></Relationships>
</file>

<file path=ppt/notesSlides/_rels/notesSlide3.xml.rels><?xml version="1.0" encoding="UTF-8" standalone="yes"?><Relationships xmlns="http://schemas.openxmlformats.org/package/2006/relationships"><Relationship Id="rId2" Target="../slides/slide3.xml" Type="http://schemas.openxmlformats.org/officeDocument/2006/relationships/slide"/><Relationship Id="rId1" Target="../notesMasters/notesMaster1.xml" Type="http://schemas.openxmlformats.org/officeDocument/2006/relationships/notesMaster"/></Relationships>
</file>

<file path=ppt/notesSlides/_rels/notesSlide4.xml.rels><?xml version="1.0" encoding="UTF-8" standalone="yes"?><Relationships xmlns="http://schemas.openxmlformats.org/package/2006/relationships"><Relationship Id="rId2" Target="../slides/slide4.xml" Type="http://schemas.openxmlformats.org/officeDocument/2006/relationships/slide"/><Relationship Id="rId1" Target="../notesMasters/notesMaster1.xml" Type="http://schemas.openxmlformats.org/officeDocument/2006/relationships/notesMaster"/></Relationships>
</file>

<file path=ppt/notesSlides/_rels/notesSlide5.xml.rels><?xml version="1.0" encoding="UTF-8" standalone="yes"?><Relationships xmlns="http://schemas.openxmlformats.org/package/2006/relationships"><Relationship Id="rId2" Target="../slides/slide6.xml" Type="http://schemas.openxmlformats.org/officeDocument/2006/relationships/slide"/><Relationship Id="rId1" Target="../notesMasters/notesMaster1.xml" Type="http://schemas.openxmlformats.org/officeDocument/2006/relationships/notesMaster"/></Relationships>
</file>

<file path=ppt/notesSlides/_rels/notesSlide6.xml.rels><?xml version="1.0" encoding="UTF-8" standalone="yes"?><Relationships xmlns="http://schemas.openxmlformats.org/package/2006/relationships"><Relationship Id="rId2" Target="../slides/slide7.xml" Type="http://schemas.openxmlformats.org/officeDocument/2006/relationships/slide"/><Relationship Id="rId1" Target="../notesMasters/notesMaster1.xml" Type="http://schemas.openxmlformats.org/officeDocument/2006/relationships/notesMaster"/></Relationships>
</file>

<file path=ppt/notesSlides/_rels/notesSlide7.xml.rels><?xml version="1.0" encoding="UTF-8" standalone="yes"?><Relationships xmlns="http://schemas.openxmlformats.org/package/2006/relationships"><Relationship Id="rId2" Target="../slides/slide8.xml" Type="http://schemas.openxmlformats.org/officeDocument/2006/relationships/slide"/><Relationship Id="rId1" Target="../notesMasters/notesMaster1.xml" Type="http://schemas.openxmlformats.org/officeDocument/2006/relationships/notesMaster"/></Relationships>
</file>

<file path=ppt/notesSlides/_rels/notesSlide8.xml.rels><?xml version="1.0" encoding="UTF-8" standalone="yes"?><Relationships xmlns="http://schemas.openxmlformats.org/package/2006/relationships"><Relationship Id="rId2" Target="../slides/slide9.xml" Type="http://schemas.openxmlformats.org/officeDocument/2006/relationships/slide"/><Relationship Id="rId1" Target="../notesMasters/notesMaster1.xml" Type="http://schemas.openxmlformats.org/officeDocument/2006/relationships/notesMaster"/></Relationships>
</file>

<file path=ppt/notesSlides/_rels/notesSlide9.xml.rels><?xml version="1.0" encoding="UTF-8" standalone="yes"?><Relationships xmlns="http://schemas.openxmlformats.org/package/2006/relationships"><Relationship Id="rId2" Target="../slides/slide10.xml" Type="http://schemas.openxmlformats.org/officeDocument/2006/relationships/slide"/><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 Box 83"/>
          <p:cNvSpPr txBox="1">
            <a:spLocks/>
          </p:cNvSpPr>
          <p:nvPr/>
        </p:nvSpPr>
        <p:spPr>
          <a:xfrm>
            <a:off x="3886200" y="8686800"/>
            <a:ext cx="2971800" cy="457200"/>
          </a:xfrm>
          <a:prstGeom prst="rect">
            <a:avLst/>
          </a:prstGeom>
          <a:noFill/>
          <a:ln>
            <a:noFill/>
          </a:ln>
        </p:spPr>
        <p:txBody>
          <a:bodyPr anchor="b" numCol="1"/>
          <a:lstStyle/>
          <a:p>
            <a:pPr algn="r" indent="0" marL="0"/>
            <a:r>
              <a:rPr dirty="0" lang="en-US" smtClean="0" sz="1200"/>
              <a:t>*</a:t>
            </a:r>
          </a:p>
        </p:txBody>
      </p:sp>
      <p:sp>
        <p:nvSpPr>
          <p:cNvPr id="84" name="Text Box 84"/>
          <p:cNvSpPr>
            <a:spLocks/>
          </p:cNvSpPr>
          <p:nvPr>
            <p:ph type="sldImg"/>
          </p:nvPr>
        </p:nvSpPr>
        <p:spPr>
          <a:xfrm>
            <a:off x="1143000" y="685800"/>
            <a:ext cx="4572000" cy="3429000"/>
          </a:xfrm>
          <a:prstGeom prst="rect">
            <a:avLst/>
          </a:prstGeom>
          <a:solidFill>
            <a:srgbClr val="FFFFFF">
              <a:alpha val="99998"/>
            </a:srgbClr>
          </a:solidFill>
        </p:spPr>
      </p:sp>
      <p:sp>
        <p:nvSpPr>
          <p:cNvPr id="85" name="Text Box 85"/>
          <p:cNvSpPr>
            <a:spLocks/>
          </p:cNvSpPr>
          <p:nvPr>
            <p:ph idx="1" type="body"/>
          </p:nvPr>
        </p:nvSpPr>
        <p:spPr>
          <a:xfrm>
            <a:off x="685800" y="4343400"/>
            <a:ext cx="5486400" cy="4114800"/>
          </a:xfrm>
          <a:prstGeom prst="rect">
            <a:avLst/>
          </a:prstGeom>
          <a:solidFill>
            <a:srgbClr val="FFFFFF">
              <a:alpha val="99998"/>
            </a:srgbClr>
          </a:solidFill>
          <a:ln>
            <a:solidFill>
              <a:srgbClr val="000000">
                <a:alpha val="100000"/>
              </a:srgbClr>
            </a:solidFill>
            <a:round/>
            <a:headEnd/>
            <a:tailEnd/>
          </a:ln>
        </p:spPr>
        <p:txBody>
          <a:bodyPr anchor="t" bIns="45720" lIns="91440" numCol="1" rIns="91440" tIns="45720" wrap="square"/>
          <a:lstStyle/>
          <a:p>
            <a:pPr/>
            <a:r>
              <a:rPr dirty="0" lang="en-US" smtClean="0"/>
              <a:t>Image is from the following website: http://apod.nasa.gov/apod/ap980129.html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Box 86"/>
          <p:cNvSpPr txBox="1">
            <a:spLocks/>
          </p:cNvSpPr>
          <p:nvPr/>
        </p:nvSpPr>
        <p:spPr>
          <a:xfrm>
            <a:off x="3886200" y="8686800"/>
            <a:ext cx="2971800" cy="457200"/>
          </a:xfrm>
          <a:prstGeom prst="rect">
            <a:avLst/>
          </a:prstGeom>
          <a:noFill/>
          <a:ln>
            <a:noFill/>
          </a:ln>
        </p:spPr>
        <p:txBody>
          <a:bodyPr anchor="b" numCol="1"/>
          <a:lstStyle/>
          <a:p>
            <a:pPr algn="r" indent="0" marL="0"/>
            <a:r>
              <a:rPr dirty="0" lang="en-US" smtClean="0" sz="1200"/>
              <a:t>*</a:t>
            </a:r>
          </a:p>
        </p:txBody>
      </p:sp>
      <p:sp>
        <p:nvSpPr>
          <p:cNvPr id="87" name="Text Box 87"/>
          <p:cNvSpPr>
            <a:spLocks/>
          </p:cNvSpPr>
          <p:nvPr>
            <p:ph type="sldImg"/>
          </p:nvPr>
        </p:nvSpPr>
        <p:spPr>
          <a:xfrm>
            <a:off x="1143000" y="685800"/>
            <a:ext cx="4572000" cy="3429000"/>
          </a:xfrm>
          <a:prstGeom prst="rect">
            <a:avLst/>
          </a:prstGeom>
          <a:solidFill>
            <a:srgbClr val="FFFFFF">
              <a:alpha val="99998"/>
            </a:srgbClr>
          </a:solidFill>
        </p:spPr>
      </p:sp>
      <p:sp>
        <p:nvSpPr>
          <p:cNvPr id="88" name="Text Box 88"/>
          <p:cNvSpPr>
            <a:spLocks/>
          </p:cNvSpPr>
          <p:nvPr>
            <p:ph idx="1" type="body"/>
          </p:nvPr>
        </p:nvSpPr>
        <p:spPr>
          <a:xfrm>
            <a:off x="685800" y="4343400"/>
            <a:ext cx="5486400" cy="4114800"/>
          </a:xfrm>
          <a:prstGeom prst="rect">
            <a:avLst/>
          </a:prstGeom>
          <a:solidFill>
            <a:srgbClr val="FFFFFF">
              <a:alpha val="99998"/>
            </a:srgbClr>
          </a:solidFill>
          <a:ln>
            <a:solidFill>
              <a:srgbClr val="000000">
                <a:alpha val="100000"/>
              </a:srgbClr>
            </a:solidFill>
            <a:round/>
            <a:headEnd/>
            <a:tailEnd/>
          </a:ln>
        </p:spPr>
        <p:txBody>
          <a:bodyPr anchor="t" bIns="45720" lIns="91440" numCol="1" rIns="91440" tIns="45720" wrap="square"/>
          <a:lstStyle/>
          <a:p>
            <a:pPr/>
            <a:r>
              <a:rPr dirty="0" lang="en-US" smtClean="0"/>
              <a:t>Images are from the following website:  http://liftoff.msfc.nasa.gov/academy/space/atmosphere.html</a:t>
            </a:r>
          </a:p>
          <a:p>
            <a:pPr/>
            <a:r>
              <a:rPr dirty="0" lang="en-US" smtClean="0"/>
              <a:t>Atmo means “vapor”, so this is the sphere of (water) vapor.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 Box 89"/>
          <p:cNvSpPr txBox="1">
            <a:spLocks/>
          </p:cNvSpPr>
          <p:nvPr/>
        </p:nvSpPr>
        <p:spPr>
          <a:xfrm>
            <a:off x="3886200" y="8686800"/>
            <a:ext cx="2971800" cy="457200"/>
          </a:xfrm>
          <a:prstGeom prst="rect">
            <a:avLst/>
          </a:prstGeom>
          <a:noFill/>
          <a:ln>
            <a:noFill/>
          </a:ln>
        </p:spPr>
        <p:txBody>
          <a:bodyPr anchor="b" numCol="1"/>
          <a:lstStyle/>
          <a:p>
            <a:pPr algn="r" indent="0" marL="0"/>
            <a:r>
              <a:rPr dirty="0" lang="en-US" smtClean="0" sz="1200"/>
              <a:t>*</a:t>
            </a:r>
          </a:p>
        </p:txBody>
      </p:sp>
      <p:sp>
        <p:nvSpPr>
          <p:cNvPr id="90" name="Text Box 90"/>
          <p:cNvSpPr>
            <a:spLocks/>
          </p:cNvSpPr>
          <p:nvPr>
            <p:ph type="sldImg"/>
          </p:nvPr>
        </p:nvSpPr>
        <p:spPr>
          <a:xfrm>
            <a:off x="1143000" y="685800"/>
            <a:ext cx="4572000" cy="3429000"/>
          </a:xfrm>
          <a:prstGeom prst="rect">
            <a:avLst/>
          </a:prstGeom>
          <a:solidFill>
            <a:srgbClr val="FFFFFF">
              <a:alpha val="99998"/>
            </a:srgbClr>
          </a:solidFill>
        </p:spPr>
      </p:sp>
      <p:sp>
        <p:nvSpPr>
          <p:cNvPr id="91" name="Text Box 91"/>
          <p:cNvSpPr>
            <a:spLocks/>
          </p:cNvSpPr>
          <p:nvPr>
            <p:ph idx="1" type="body"/>
          </p:nvPr>
        </p:nvSpPr>
        <p:spPr>
          <a:xfrm>
            <a:off x="685800" y="4343400"/>
            <a:ext cx="5486400" cy="4114800"/>
          </a:xfrm>
          <a:prstGeom prst="rect">
            <a:avLst/>
          </a:prstGeom>
          <a:solidFill>
            <a:srgbClr val="FFFFFF">
              <a:alpha val="99998"/>
            </a:srgbClr>
          </a:solidFill>
          <a:ln>
            <a:solidFill>
              <a:srgbClr val="000000">
                <a:alpha val="100000"/>
              </a:srgbClr>
            </a:solidFill>
            <a:round/>
            <a:headEnd/>
            <a:tailEnd/>
          </a:ln>
        </p:spPr>
        <p:txBody>
          <a:bodyPr anchor="t" bIns="45720" lIns="91440" numCol="1" rIns="91440" tIns="45720" wrap="square"/>
          <a:lstStyle/>
          <a:p>
            <a:pPr/>
            <a:r>
              <a:rPr dirty="0" lang="en-US" smtClean="0"/>
              <a:t>Image is from the following website:   http://www.geology.ufl.edu/Biosphere.html</a:t>
            </a:r>
          </a:p>
          <a:p>
            <a:pPr/>
            <a:r>
              <a:rPr dirty="0" lang="en-US" smtClean="0"/>
              <a:t>Bio means “life”, so this is the sphere of life.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 Box 92"/>
          <p:cNvSpPr txBox="1">
            <a:spLocks/>
          </p:cNvSpPr>
          <p:nvPr/>
        </p:nvSpPr>
        <p:spPr>
          <a:xfrm>
            <a:off x="3886200" y="8686800"/>
            <a:ext cx="2971800" cy="457200"/>
          </a:xfrm>
          <a:prstGeom prst="rect">
            <a:avLst/>
          </a:prstGeom>
          <a:noFill/>
          <a:ln>
            <a:noFill/>
          </a:ln>
        </p:spPr>
        <p:txBody>
          <a:bodyPr anchor="b" numCol="1"/>
          <a:lstStyle/>
          <a:p>
            <a:pPr algn="r" indent="0" marL="0"/>
            <a:r>
              <a:rPr dirty="0" lang="en-US" smtClean="0" sz="1200"/>
              <a:t>*</a:t>
            </a:r>
          </a:p>
        </p:txBody>
      </p:sp>
      <p:sp>
        <p:nvSpPr>
          <p:cNvPr id="93" name="Text Box 93"/>
          <p:cNvSpPr>
            <a:spLocks/>
          </p:cNvSpPr>
          <p:nvPr>
            <p:ph type="sldImg"/>
          </p:nvPr>
        </p:nvSpPr>
        <p:spPr>
          <a:xfrm>
            <a:off x="1143000" y="685800"/>
            <a:ext cx="4572000" cy="3429000"/>
          </a:xfrm>
          <a:prstGeom prst="rect">
            <a:avLst/>
          </a:prstGeom>
          <a:solidFill>
            <a:srgbClr val="FFFFFF">
              <a:alpha val="99998"/>
            </a:srgbClr>
          </a:solidFill>
        </p:spPr>
      </p:sp>
      <p:sp>
        <p:nvSpPr>
          <p:cNvPr id="94" name="Text Box 94"/>
          <p:cNvSpPr>
            <a:spLocks/>
          </p:cNvSpPr>
          <p:nvPr>
            <p:ph idx="1" type="body"/>
          </p:nvPr>
        </p:nvSpPr>
        <p:spPr>
          <a:xfrm>
            <a:off x="685800" y="4343400"/>
            <a:ext cx="5486400" cy="4114800"/>
          </a:xfrm>
          <a:prstGeom prst="rect">
            <a:avLst/>
          </a:prstGeom>
          <a:solidFill>
            <a:srgbClr val="FFFFFF">
              <a:alpha val="99998"/>
            </a:srgbClr>
          </a:solidFill>
          <a:ln>
            <a:solidFill>
              <a:srgbClr val="000000">
                <a:alpha val="100000"/>
              </a:srgbClr>
            </a:solidFill>
            <a:round/>
            <a:headEnd/>
            <a:tailEnd/>
          </a:ln>
        </p:spPr>
        <p:txBody>
          <a:bodyPr anchor="t" bIns="45720" lIns="91440" numCol="1" rIns="91440" tIns="45720" wrap="square"/>
          <a:lstStyle/>
          <a:p>
            <a:pPr/>
            <a:r>
              <a:rPr dirty="0" lang="en-US" smtClean="0"/>
              <a:t>Image is from the website:   http://water.tamu.edu/watercycle.html</a:t>
            </a:r>
          </a:p>
          <a:p>
            <a:pPr/>
            <a:r>
              <a:rPr dirty="0" lang="en-US" smtClean="0"/>
              <a:t>Hydro means “water”, so this is the sphere of water.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 Box 95"/>
          <p:cNvSpPr txBox="1">
            <a:spLocks/>
          </p:cNvSpPr>
          <p:nvPr/>
        </p:nvSpPr>
        <p:spPr>
          <a:xfrm>
            <a:off x="3886200" y="8686800"/>
            <a:ext cx="2971800" cy="457200"/>
          </a:xfrm>
          <a:prstGeom prst="rect">
            <a:avLst/>
          </a:prstGeom>
          <a:noFill/>
          <a:ln>
            <a:noFill/>
          </a:ln>
        </p:spPr>
        <p:txBody>
          <a:bodyPr anchor="b" numCol="1"/>
          <a:lstStyle/>
          <a:p>
            <a:pPr algn="r" indent="0" marL="0"/>
            <a:r>
              <a:rPr dirty="0" lang="en-US" smtClean="0" sz="1200"/>
              <a:t>*</a:t>
            </a:r>
          </a:p>
        </p:txBody>
      </p:sp>
      <p:sp>
        <p:nvSpPr>
          <p:cNvPr id="96" name="Text Box 96"/>
          <p:cNvSpPr>
            <a:spLocks/>
          </p:cNvSpPr>
          <p:nvPr>
            <p:ph type="sldImg"/>
          </p:nvPr>
        </p:nvSpPr>
        <p:spPr>
          <a:xfrm>
            <a:off x="1143000" y="685800"/>
            <a:ext cx="4572000" cy="3429000"/>
          </a:xfrm>
          <a:prstGeom prst="rect">
            <a:avLst/>
          </a:prstGeom>
          <a:solidFill>
            <a:srgbClr val="FFFFFF">
              <a:alpha val="99998"/>
            </a:srgbClr>
          </a:solidFill>
        </p:spPr>
      </p:sp>
      <p:sp>
        <p:nvSpPr>
          <p:cNvPr id="97" name="Text Box 97"/>
          <p:cNvSpPr>
            <a:spLocks/>
          </p:cNvSpPr>
          <p:nvPr>
            <p:ph idx="1" type="body"/>
          </p:nvPr>
        </p:nvSpPr>
        <p:spPr>
          <a:xfrm>
            <a:off x="685800" y="4343400"/>
            <a:ext cx="5486400" cy="4114800"/>
          </a:xfrm>
          <a:prstGeom prst="rect">
            <a:avLst/>
          </a:prstGeom>
          <a:solidFill>
            <a:srgbClr val="FFFFFF">
              <a:alpha val="99998"/>
            </a:srgbClr>
          </a:solidFill>
          <a:ln>
            <a:solidFill>
              <a:srgbClr val="000000">
                <a:alpha val="100000"/>
              </a:srgbClr>
            </a:solidFill>
            <a:round/>
            <a:headEnd/>
            <a:tailEnd/>
          </a:ln>
        </p:spPr>
        <p:txBody>
          <a:bodyPr anchor="t" bIns="45720" lIns="91440" numCol="1" rIns="91440" tIns="45720" wrap="square"/>
          <a:lstStyle/>
          <a:p>
            <a:pPr/>
            <a:r>
              <a:rPr dirty="0" lang="en-US" smtClean="0"/>
              <a:t>Image is from the website:   http://ess.geology.ufl.edu/ess/Introduction/Geosphere.html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 Box 98"/>
          <p:cNvSpPr txBox="1">
            <a:spLocks/>
          </p:cNvSpPr>
          <p:nvPr/>
        </p:nvSpPr>
        <p:spPr>
          <a:xfrm>
            <a:off x="3886200" y="8686800"/>
            <a:ext cx="2971800" cy="457200"/>
          </a:xfrm>
          <a:prstGeom prst="rect">
            <a:avLst/>
          </a:prstGeom>
          <a:noFill/>
          <a:ln>
            <a:noFill/>
          </a:ln>
        </p:spPr>
        <p:txBody>
          <a:bodyPr anchor="b" numCol="1"/>
          <a:lstStyle/>
          <a:p>
            <a:pPr algn="r" indent="0" marL="0"/>
            <a:r>
              <a:rPr dirty="0" lang="en-US" smtClean="0" sz="1200"/>
              <a:t>*</a:t>
            </a:r>
          </a:p>
        </p:txBody>
      </p:sp>
      <p:sp>
        <p:nvSpPr>
          <p:cNvPr id="99" name="Text Box 99"/>
          <p:cNvSpPr>
            <a:spLocks/>
          </p:cNvSpPr>
          <p:nvPr>
            <p:ph type="sldImg"/>
          </p:nvPr>
        </p:nvSpPr>
        <p:spPr>
          <a:xfrm>
            <a:off x="1143000" y="685800"/>
            <a:ext cx="4572000" cy="3429000"/>
          </a:xfrm>
          <a:prstGeom prst="rect">
            <a:avLst/>
          </a:prstGeom>
          <a:solidFill>
            <a:srgbClr val="FFFFFF">
              <a:alpha val="99998"/>
            </a:srgbClr>
          </a:solidFill>
        </p:spPr>
      </p:sp>
      <p:sp>
        <p:nvSpPr>
          <p:cNvPr id="100" name="Text Box 100"/>
          <p:cNvSpPr>
            <a:spLocks/>
          </p:cNvSpPr>
          <p:nvPr>
            <p:ph idx="1" type="body"/>
          </p:nvPr>
        </p:nvSpPr>
        <p:spPr>
          <a:xfrm>
            <a:off x="685800" y="4343400"/>
            <a:ext cx="5486400" cy="4114800"/>
          </a:xfrm>
          <a:prstGeom prst="rect">
            <a:avLst/>
          </a:prstGeom>
          <a:solidFill>
            <a:srgbClr val="FFFFFF">
              <a:alpha val="99998"/>
            </a:srgbClr>
          </a:solidFill>
          <a:ln>
            <a:solidFill>
              <a:srgbClr val="000000">
                <a:alpha val="100000"/>
              </a:srgbClr>
            </a:solidFill>
            <a:round/>
            <a:headEnd/>
            <a:tailEnd/>
          </a:ln>
        </p:spPr>
        <p:txBody>
          <a:bodyPr anchor="t" bIns="45720" lIns="91440" numCol="1" rIns="91440" tIns="45720" wrap="square"/>
          <a:lstStyle/>
          <a:p>
            <a:pPr/>
            <a:r>
              <a:rPr dirty="0" lang="en-US" smtClean="0"/>
              <a:t>The Earth system refers to the fact that we use models to look at parts of the Earth, helping us to describe what has happened in the past, what is currently happening, and what might happen in the future.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 Box 101"/>
          <p:cNvSpPr txBox="1">
            <a:spLocks/>
          </p:cNvSpPr>
          <p:nvPr/>
        </p:nvSpPr>
        <p:spPr>
          <a:xfrm>
            <a:off x="3886200" y="8686800"/>
            <a:ext cx="2971800" cy="457200"/>
          </a:xfrm>
          <a:prstGeom prst="rect">
            <a:avLst/>
          </a:prstGeom>
          <a:noFill/>
          <a:ln>
            <a:noFill/>
          </a:ln>
        </p:spPr>
        <p:txBody>
          <a:bodyPr anchor="b" numCol="1"/>
          <a:lstStyle/>
          <a:p>
            <a:pPr algn="r" indent="0" marL="0"/>
            <a:r>
              <a:rPr dirty="0" lang="en-US" smtClean="0" sz="1200"/>
              <a:t>*</a:t>
            </a:r>
          </a:p>
        </p:txBody>
      </p:sp>
      <p:sp>
        <p:nvSpPr>
          <p:cNvPr id="102" name="Text Box 102"/>
          <p:cNvSpPr>
            <a:spLocks/>
          </p:cNvSpPr>
          <p:nvPr>
            <p:ph type="sldImg"/>
          </p:nvPr>
        </p:nvSpPr>
        <p:spPr>
          <a:xfrm>
            <a:off x="1143000" y="685800"/>
            <a:ext cx="4572000" cy="3429000"/>
          </a:xfrm>
          <a:prstGeom prst="rect">
            <a:avLst/>
          </a:prstGeom>
          <a:solidFill>
            <a:srgbClr val="FFFFFF">
              <a:alpha val="99998"/>
            </a:srgbClr>
          </a:solidFill>
        </p:spPr>
      </p:sp>
      <p:sp>
        <p:nvSpPr>
          <p:cNvPr id="103" name="Text Box 103"/>
          <p:cNvSpPr>
            <a:spLocks/>
          </p:cNvSpPr>
          <p:nvPr>
            <p:ph idx="1" type="body"/>
          </p:nvPr>
        </p:nvSpPr>
        <p:spPr>
          <a:xfrm>
            <a:off x="685800" y="4343400"/>
            <a:ext cx="5486400" cy="4114800"/>
          </a:xfrm>
          <a:prstGeom prst="rect">
            <a:avLst/>
          </a:prstGeom>
          <a:solidFill>
            <a:srgbClr val="FFFFFF">
              <a:alpha val="99998"/>
            </a:srgbClr>
          </a:solidFill>
          <a:ln>
            <a:solidFill>
              <a:srgbClr val="000000">
                <a:alpha val="100000"/>
              </a:srgbClr>
            </a:solidFill>
            <a:round/>
            <a:headEnd/>
            <a:tailEnd/>
          </a:ln>
        </p:spPr>
        <p:txBody>
          <a:bodyPr anchor="t" bIns="45720" lIns="91440" numCol="1" rIns="91440" tIns="45720" wrap="square"/>
          <a:lstStyle/>
          <a:p>
            <a:pPr/>
            <a:r>
              <a:rPr dirty="0" lang="en-US" smtClean="0"/>
              <a:t>Image is from the website:  http://www.ecuador-travel.net/information.volcano.pichincha.eruption.htm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Box 104"/>
          <p:cNvSpPr txBox="1">
            <a:spLocks/>
          </p:cNvSpPr>
          <p:nvPr/>
        </p:nvSpPr>
        <p:spPr>
          <a:xfrm>
            <a:off x="3886200" y="8686800"/>
            <a:ext cx="2971800" cy="457200"/>
          </a:xfrm>
          <a:prstGeom prst="rect">
            <a:avLst/>
          </a:prstGeom>
          <a:noFill/>
          <a:ln>
            <a:noFill/>
          </a:ln>
        </p:spPr>
        <p:txBody>
          <a:bodyPr anchor="b" numCol="1"/>
          <a:lstStyle/>
          <a:p>
            <a:pPr algn="r" indent="0" marL="0"/>
            <a:r>
              <a:rPr dirty="0" lang="en-US" smtClean="0" sz="1200"/>
              <a:t>*</a:t>
            </a:r>
          </a:p>
        </p:txBody>
      </p:sp>
      <p:sp>
        <p:nvSpPr>
          <p:cNvPr id="105" name="Text Box 105"/>
          <p:cNvSpPr>
            <a:spLocks/>
          </p:cNvSpPr>
          <p:nvPr>
            <p:ph type="sldImg"/>
          </p:nvPr>
        </p:nvSpPr>
        <p:spPr>
          <a:xfrm>
            <a:off x="1143000" y="685800"/>
            <a:ext cx="4572000" cy="3429000"/>
          </a:xfrm>
          <a:prstGeom prst="rect">
            <a:avLst/>
          </a:prstGeom>
          <a:solidFill>
            <a:srgbClr val="FFFFFF">
              <a:alpha val="99998"/>
            </a:srgbClr>
          </a:solidFill>
        </p:spPr>
      </p:sp>
      <p:sp>
        <p:nvSpPr>
          <p:cNvPr id="106" name="Text Box 106"/>
          <p:cNvSpPr>
            <a:spLocks/>
          </p:cNvSpPr>
          <p:nvPr>
            <p:ph idx="1" type="body"/>
          </p:nvPr>
        </p:nvSpPr>
        <p:spPr>
          <a:xfrm>
            <a:off x="685800" y="4343400"/>
            <a:ext cx="5486400" cy="4114800"/>
          </a:xfrm>
          <a:prstGeom prst="rect">
            <a:avLst/>
          </a:prstGeom>
          <a:solidFill>
            <a:srgbClr val="FFFFFF">
              <a:alpha val="99998"/>
            </a:srgbClr>
          </a:solidFill>
          <a:ln>
            <a:solidFill>
              <a:srgbClr val="000000">
                <a:alpha val="100000"/>
              </a:srgbClr>
            </a:solidFill>
            <a:round/>
            <a:headEnd/>
            <a:tailEnd/>
          </a:ln>
        </p:spPr>
        <p:txBody>
          <a:bodyPr anchor="t" bIns="45720" lIns="91440" numCol="1" rIns="91440" tIns="45720" wrap="square"/>
          <a:lstStyle/>
          <a:p>
            <a:pPr/>
            <a:r>
              <a:rPr dirty="0" lang="en-US" smtClean="0"/>
              <a:t>Image is from the website:   http://www.itvs.org/risingwaters/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 Box 107"/>
          <p:cNvSpPr txBox="1">
            <a:spLocks/>
          </p:cNvSpPr>
          <p:nvPr/>
        </p:nvSpPr>
        <p:spPr>
          <a:xfrm>
            <a:off x="3886200" y="8686800"/>
            <a:ext cx="2971800" cy="457200"/>
          </a:xfrm>
          <a:prstGeom prst="rect">
            <a:avLst/>
          </a:prstGeom>
          <a:noFill/>
          <a:ln>
            <a:noFill/>
          </a:ln>
        </p:spPr>
        <p:txBody>
          <a:bodyPr anchor="b" numCol="1"/>
          <a:lstStyle/>
          <a:p>
            <a:pPr algn="r" indent="0" marL="0"/>
            <a:r>
              <a:rPr dirty="0" lang="en-US" smtClean="0" sz="1200"/>
              <a:t>*</a:t>
            </a:r>
          </a:p>
        </p:txBody>
      </p:sp>
      <p:sp>
        <p:nvSpPr>
          <p:cNvPr id="108" name="Text Box 108"/>
          <p:cNvSpPr>
            <a:spLocks/>
          </p:cNvSpPr>
          <p:nvPr>
            <p:ph type="sldImg"/>
          </p:nvPr>
        </p:nvSpPr>
        <p:spPr>
          <a:xfrm>
            <a:off x="1143000" y="685800"/>
            <a:ext cx="4572000" cy="3429000"/>
          </a:xfrm>
          <a:prstGeom prst="rect">
            <a:avLst/>
          </a:prstGeom>
          <a:solidFill>
            <a:srgbClr val="FFFFFF">
              <a:alpha val="99998"/>
            </a:srgbClr>
          </a:solidFill>
        </p:spPr>
      </p:sp>
      <p:sp>
        <p:nvSpPr>
          <p:cNvPr id="109" name="Text Box 109"/>
          <p:cNvSpPr>
            <a:spLocks/>
          </p:cNvSpPr>
          <p:nvPr>
            <p:ph idx="1" type="body"/>
          </p:nvPr>
        </p:nvSpPr>
        <p:spPr>
          <a:xfrm>
            <a:off x="685800" y="4343400"/>
            <a:ext cx="5486400" cy="4114800"/>
          </a:xfrm>
          <a:prstGeom prst="rect">
            <a:avLst/>
          </a:prstGeom>
          <a:solidFill>
            <a:srgbClr val="FFFFFF">
              <a:alpha val="99998"/>
            </a:srgbClr>
          </a:solidFill>
          <a:ln>
            <a:solidFill>
              <a:srgbClr val="000000">
                <a:alpha val="100000"/>
              </a:srgbClr>
            </a:solidFill>
            <a:round/>
            <a:headEnd/>
            <a:tailEnd/>
          </a:ln>
        </p:spPr>
        <p:txBody>
          <a:bodyPr anchor="t" bIns="45720" lIns="91440" numCol="1" rIns="91440" tIns="45720" wrap="square"/>
          <a:lstStyle/>
          <a:p>
            <a:pPr/>
            <a:r>
              <a:rPr dirty="0" lang="en-US" smtClean="0"/>
              <a:t>Image is from the website:  http://www.seismo.unr.edu/ep/nvguide/ep6.html</a:t>
            </a:r>
          </a:p>
        </p:txBody>
      </p:sp>
    </p:spTree>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smtClean="0"/>
              <a:t>Click to edit Master title style</a:t>
            </a:r>
            <a:endParaRPr lang="en-US"/>
          </a:p>
        </p:txBody>
      </p:sp>
      <p:sp>
        <p:nvSpPr>
          <p:cNvPr id="3" name="Subtitle 2"/>
          <p:cNvSpPr>
            <a:spLocks noGrp="1"/>
          </p:cNvSpPr>
          <p:nvPr>
            <p:ph idx="1" type="subTitle"/>
          </p:nvPr>
        </p:nvSpPr>
        <p:spPr>
          <a:xfrm>
            <a:off x="1371600" y="3886200"/>
            <a:ext cx="6400800" cy="1752600"/>
          </a:xfrm>
        </p:spPr>
        <p:txBody>
          <a:bodyPr numCol="1"/>
          <a:lstStyle>
            <a:lvl1pPr algn="ctr" indent="0" marL="0">
              <a:buNone/>
              <a:defRPr/>
            </a:lvl1pPr>
            <a:lvl2pPr algn="ctr" indent="0" marL="457200">
              <a:buNone/>
              <a:defRPr/>
            </a:lvl2pPr>
            <a:lvl3pPr algn="ctr" indent="0" marL="914400">
              <a:buNone/>
              <a:defRPr/>
            </a:lvl3pPr>
            <a:lvl4pPr algn="ctr" indent="0" marL="1371600">
              <a:buNone/>
              <a:defRPr/>
            </a:lvl4pPr>
            <a:lvl5pPr algn="ctr" indent="0" marL="1828800">
              <a:buNone/>
              <a:defRPr/>
            </a:lvl5pPr>
            <a:lvl6pPr algn="ctr" indent="0" marL="2286000">
              <a:buNone/>
              <a:defRPr/>
            </a:lvl6pPr>
            <a:lvl7pPr algn="ctr" indent="0" marL="2743200">
              <a:buNone/>
              <a:defRPr/>
            </a:lvl7pPr>
            <a:lvl8pPr algn="ctr" indent="0" marL="3200400">
              <a:buNone/>
              <a:defRPr/>
            </a:lvl8pPr>
            <a:lvl9pPr algn="ctr" indent="0" marL="3657600">
              <a:buNone/>
              <a:defRPr/>
            </a:lvl9pPr>
          </a:lstStyle>
          <a:p>
            <a:r>
              <a:rPr lang="en-US" smtClean="0"/>
              <a:t>Click to edit Master subtitle style</a:t>
            </a:r>
            <a:endParaRPr lang="en-US"/>
          </a:p>
        </p:txBody>
      </p:sp>
      <p:sp>
        <p:nvSpPr>
          <p:cNvPr id="4" name="Date Placeholder 3"/>
          <p:cNvSpPr>
            <a:spLocks noGrp="1"/>
          </p:cNvSpPr>
          <p:nvPr>
            <p:ph idx="10" sz="half" type="dt"/>
          </p:nvPr>
        </p:nvSpPr>
        <p:spPr/>
        <p:txBody>
          <a:bodyPr numCol="1"/>
          <a:lstStyle>
            <a:lvl1pPr>
              <a:defRPr/>
            </a:lvl1pPr>
          </a:lstStyle>
          <a:p>
            <a:endParaRPr lang="en-US"/>
          </a:p>
        </p:txBody>
      </p:sp>
      <p:sp>
        <p:nvSpPr>
          <p:cNvPr id="5" name="Footer Placeholder 4"/>
          <p:cNvSpPr>
            <a:spLocks noGrp="1"/>
          </p:cNvSpPr>
          <p:nvPr>
            <p:ph idx="11" sz="quarter" type="ftr"/>
          </p:nvPr>
        </p:nvSpPr>
        <p:spPr/>
        <p:txBody>
          <a:bodyPr numCol="1"/>
          <a:lstStyle>
            <a:lvl1pPr>
              <a:defRPr/>
            </a:lvl1pPr>
          </a:lstStyle>
          <a:p>
            <a:endParaRPr lang="en-US"/>
          </a:p>
        </p:txBody>
      </p:sp>
      <p:sp>
        <p:nvSpPr>
          <p:cNvPr id="6" name="Slide Number Placeholder 5"/>
          <p:cNvSpPr>
            <a:spLocks noGrp="1"/>
          </p:cNvSpPr>
          <p:nvPr>
            <p:ph idx="12" sz="quarter" type="sldNum"/>
          </p:nvPr>
        </p:nvSpPr>
        <p:spPr/>
        <p:txBody>
          <a:bodyPr numCol="1"/>
          <a:lstStyle>
            <a:lvl1pPr>
              <a:defRPr/>
            </a:lvl1pPr>
          </a:lstStyle>
          <a:p>
            <a:fld id="{C9600221-B624-45B7-9E68-D1D79752583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idx="1" orient="vert" type="body"/>
          </p:nvPr>
        </p:nvSpPr>
        <p:spPr/>
        <p:txBody>
          <a:bodyPr numCol="1"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10" sz="half" type="dt"/>
          </p:nvPr>
        </p:nvSpPr>
        <p:spPr/>
        <p:txBody>
          <a:bodyPr numCol="1"/>
          <a:lstStyle>
            <a:lvl1pPr>
              <a:defRPr/>
            </a:lvl1pPr>
          </a:lstStyle>
          <a:p>
            <a:endParaRPr lang="en-US"/>
          </a:p>
        </p:txBody>
      </p:sp>
      <p:sp>
        <p:nvSpPr>
          <p:cNvPr id="5" name="Footer Placeholder 4"/>
          <p:cNvSpPr>
            <a:spLocks noGrp="1"/>
          </p:cNvSpPr>
          <p:nvPr>
            <p:ph idx="11" sz="quarter" type="ftr"/>
          </p:nvPr>
        </p:nvSpPr>
        <p:spPr/>
        <p:txBody>
          <a:bodyPr numCol="1"/>
          <a:lstStyle>
            <a:lvl1pPr>
              <a:defRPr/>
            </a:lvl1pPr>
          </a:lstStyle>
          <a:p>
            <a:endParaRPr lang="en-US"/>
          </a:p>
        </p:txBody>
      </p:sp>
      <p:sp>
        <p:nvSpPr>
          <p:cNvPr id="6" name="Slide Number Placeholder 5"/>
          <p:cNvSpPr>
            <a:spLocks noGrp="1"/>
          </p:cNvSpPr>
          <p:nvPr>
            <p:ph idx="12" sz="quarter" type="sldNum"/>
          </p:nvPr>
        </p:nvSpPr>
        <p:spPr/>
        <p:txBody>
          <a:bodyPr numCol="1"/>
          <a:lstStyle>
            <a:lvl1pPr>
              <a:defRPr/>
            </a:lvl1pPr>
          </a:lstStyle>
          <a:p>
            <a:fld id="{C543D10D-1B83-4EE9-8835-AFAF7628ADB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 name=""/>
        <p:cNvGrpSpPr/>
        <p:nvPr/>
      </p:nvGrpSpPr>
      <p:grpSpPr>
        <a:xfrm>
          <a:off x="0" y="0"/>
          <a:ext cx="0" cy="0"/>
          <a:chOff x="0" y="0"/>
          <a:chExt cx="0" cy="0"/>
        </a:xfrm>
      </p:grpSpPr>
      <p:sp>
        <p:nvSpPr>
          <p:cNvPr id="2" name="Vertical Title 1"/>
          <p:cNvSpPr>
            <a:spLocks noGrp="1"/>
          </p:cNvSpPr>
          <p:nvPr>
            <p:ph orient="vert" type="title"/>
          </p:nvPr>
        </p:nvSpPr>
        <p:spPr>
          <a:xfrm>
            <a:off x="6629400" y="274638"/>
            <a:ext cx="2057400" cy="5851525"/>
          </a:xfrm>
        </p:spPr>
        <p:txBody>
          <a:bodyPr numCol="1" vert="eaVert"/>
          <a:lstStyle/>
          <a:p>
            <a:r>
              <a:rPr lang="en-US" smtClean="0"/>
              <a:t>Click to edit Master title style</a:t>
            </a:r>
            <a:endParaRPr lang="en-US"/>
          </a:p>
        </p:txBody>
      </p:sp>
      <p:sp>
        <p:nvSpPr>
          <p:cNvPr id="3" name="Vertical Text Placeholder 2"/>
          <p:cNvSpPr>
            <a:spLocks noGrp="1"/>
          </p:cNvSpPr>
          <p:nvPr>
            <p:ph idx="1" orient="vert" type="body"/>
          </p:nvPr>
        </p:nvSpPr>
        <p:spPr>
          <a:xfrm>
            <a:off x="457200" y="274638"/>
            <a:ext cx="6019800" cy="5851525"/>
          </a:xfrm>
        </p:spPr>
        <p:txBody>
          <a:bodyPr numCol="1"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10" sz="half" type="dt"/>
          </p:nvPr>
        </p:nvSpPr>
        <p:spPr/>
        <p:txBody>
          <a:bodyPr numCol="1"/>
          <a:lstStyle>
            <a:lvl1pPr>
              <a:defRPr/>
            </a:lvl1pPr>
          </a:lstStyle>
          <a:p>
            <a:endParaRPr lang="en-US"/>
          </a:p>
        </p:txBody>
      </p:sp>
      <p:sp>
        <p:nvSpPr>
          <p:cNvPr id="5" name="Footer Placeholder 4"/>
          <p:cNvSpPr>
            <a:spLocks noGrp="1"/>
          </p:cNvSpPr>
          <p:nvPr>
            <p:ph idx="11" sz="quarter" type="ftr"/>
          </p:nvPr>
        </p:nvSpPr>
        <p:spPr/>
        <p:txBody>
          <a:bodyPr numCol="1"/>
          <a:lstStyle>
            <a:lvl1pPr>
              <a:defRPr/>
            </a:lvl1pPr>
          </a:lstStyle>
          <a:p>
            <a:endParaRPr lang="en-US"/>
          </a:p>
        </p:txBody>
      </p:sp>
      <p:sp>
        <p:nvSpPr>
          <p:cNvPr id="6" name="Slide Number Placeholder 5"/>
          <p:cNvSpPr>
            <a:spLocks noGrp="1"/>
          </p:cNvSpPr>
          <p:nvPr>
            <p:ph idx="12" sz="quarter" type="sldNum"/>
          </p:nvPr>
        </p:nvSpPr>
        <p:spPr/>
        <p:txBody>
          <a:bodyPr numCol="1"/>
          <a:lstStyle>
            <a:lvl1pPr>
              <a:defRPr/>
            </a:lvl1pPr>
          </a:lstStyle>
          <a:p>
            <a:fld id="{8A0F8399-60D2-4F5D-9CEE-64FA3803ED8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10" sz="half" type="dt"/>
          </p:nvPr>
        </p:nvSpPr>
        <p:spPr/>
        <p:txBody>
          <a:bodyPr numCol="1"/>
          <a:lstStyle>
            <a:lvl1pPr>
              <a:defRPr/>
            </a:lvl1pPr>
          </a:lstStyle>
          <a:p>
            <a:endParaRPr lang="en-US"/>
          </a:p>
        </p:txBody>
      </p:sp>
      <p:sp>
        <p:nvSpPr>
          <p:cNvPr id="5" name="Footer Placeholder 4"/>
          <p:cNvSpPr>
            <a:spLocks noGrp="1"/>
          </p:cNvSpPr>
          <p:nvPr>
            <p:ph idx="11" sz="quarter" type="ftr"/>
          </p:nvPr>
        </p:nvSpPr>
        <p:spPr/>
        <p:txBody>
          <a:bodyPr numCol="1"/>
          <a:lstStyle>
            <a:lvl1pPr>
              <a:defRPr/>
            </a:lvl1pPr>
          </a:lstStyle>
          <a:p>
            <a:endParaRPr lang="en-US"/>
          </a:p>
        </p:txBody>
      </p:sp>
      <p:sp>
        <p:nvSpPr>
          <p:cNvPr id="6" name="Slide Number Placeholder 5"/>
          <p:cNvSpPr>
            <a:spLocks noGrp="1"/>
          </p:cNvSpPr>
          <p:nvPr>
            <p:ph idx="12" sz="quarter" type="sldNum"/>
          </p:nvPr>
        </p:nvSpPr>
        <p:spPr/>
        <p:txBody>
          <a:bodyPr numCol="1"/>
          <a:lstStyle>
            <a:lvl1pPr>
              <a:defRPr/>
            </a:lvl1pPr>
          </a:lstStyle>
          <a:p>
            <a:fld id="{A5BC7F78-48E6-4BBC-B0E1-56BD2A17FC9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numCol="1"/>
          <a:lstStyle>
            <a:lvl1pPr algn="l">
              <a:defRPr b="1" cap="all" sz="4000"/>
            </a:lvl1pPr>
          </a:lstStyle>
          <a:p>
            <a:r>
              <a:rPr lang="en-US" smtClean="0"/>
              <a:t>Click to edit Master title style</a:t>
            </a:r>
            <a:endParaRPr lang="en-US"/>
          </a:p>
        </p:txBody>
      </p:sp>
      <p:sp>
        <p:nvSpPr>
          <p:cNvPr id="3" name="Text Placeholder 2"/>
          <p:cNvSpPr>
            <a:spLocks noGrp="1"/>
          </p:cNvSpPr>
          <p:nvPr>
            <p:ph idx="1" type="body"/>
          </p:nvPr>
        </p:nvSpPr>
        <p:spPr>
          <a:xfrm>
            <a:off x="722313" y="2906713"/>
            <a:ext cx="7772400" cy="1500187"/>
          </a:xfrm>
        </p:spPr>
        <p:txBody>
          <a:bodyPr anchor="b" numCol="1"/>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idx="10" sz="half" type="dt"/>
          </p:nvPr>
        </p:nvSpPr>
        <p:spPr/>
        <p:txBody>
          <a:bodyPr numCol="1"/>
          <a:lstStyle/>
          <a:p>
            <a:fld id="{4E83BA4B-50FE-4B84-AE64-D7F085A2A31A}" type="datetimeFigureOut">
              <a:rPr lang="en-US" smtClean="0"/>
              <a:t>2/4/2014</a:t>
            </a:fld>
            <a:endParaRPr lang="en-US"/>
          </a:p>
        </p:txBody>
      </p:sp>
      <p:sp>
        <p:nvSpPr>
          <p:cNvPr id="5" name="Footer Placeholder 4"/>
          <p:cNvSpPr>
            <a:spLocks noGrp="1"/>
          </p:cNvSpPr>
          <p:nvPr>
            <p:ph idx="11" sz="quarter" type="ftr"/>
          </p:nvPr>
        </p:nvSpPr>
        <p:spPr/>
        <p:txBody>
          <a:bodyPr numCol="1"/>
          <a:lstStyle/>
          <a:p>
            <a:endParaRPr lang="en-US"/>
          </a:p>
        </p:txBody>
      </p:sp>
      <p:sp>
        <p:nvSpPr>
          <p:cNvPr id="6" name="Slide Number Placeholder 5"/>
          <p:cNvSpPr>
            <a:spLocks noGrp="1"/>
          </p:cNvSpPr>
          <p:nvPr>
            <p:ph idx="12" sz="quarter" type="sldNum"/>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sz="half"/>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idx="2" sz="half"/>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idx="10" sz="half" type="dt"/>
          </p:nvPr>
        </p:nvSpPr>
        <p:spPr/>
        <p:txBody>
          <a:bodyPr numCol="1"/>
          <a:lstStyle>
            <a:lvl1pPr>
              <a:defRPr/>
            </a:lvl1pPr>
          </a:lstStyle>
          <a:p>
            <a:endParaRPr lang="en-US"/>
          </a:p>
        </p:txBody>
      </p:sp>
      <p:sp>
        <p:nvSpPr>
          <p:cNvPr id="6" name="Footer Placeholder 5"/>
          <p:cNvSpPr>
            <a:spLocks noGrp="1"/>
          </p:cNvSpPr>
          <p:nvPr>
            <p:ph idx="11" sz="quarter" type="ftr"/>
          </p:nvPr>
        </p:nvSpPr>
        <p:spPr/>
        <p:txBody>
          <a:bodyPr numCol="1"/>
          <a:lstStyle>
            <a:lvl1pPr>
              <a:defRPr/>
            </a:lvl1pPr>
          </a:lstStyle>
          <a:p>
            <a:endParaRPr lang="en-US"/>
          </a:p>
        </p:txBody>
      </p:sp>
      <p:sp>
        <p:nvSpPr>
          <p:cNvPr id="7" name="Slide Number Placeholder 6"/>
          <p:cNvSpPr>
            <a:spLocks noGrp="1"/>
          </p:cNvSpPr>
          <p:nvPr>
            <p:ph idx="12" sz="quarter" type="sldNum"/>
          </p:nvPr>
        </p:nvSpPr>
        <p:spPr/>
        <p:txBody>
          <a:bodyPr numCol="1"/>
          <a:lstStyle>
            <a:lvl1pPr>
              <a:defRPr/>
            </a:lvl1pPr>
          </a:lstStyle>
          <a:p>
            <a:fld id="{146B05A8-4507-4941-A8ED-92C83DD237D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smtClean="0"/>
              <a:t>Click to edit Master title style</a:t>
            </a:r>
            <a:endParaRPr lang="en-US"/>
          </a:p>
        </p:txBody>
      </p:sp>
      <p:sp>
        <p:nvSpPr>
          <p:cNvPr id="3" name="Text Placeholder 2"/>
          <p:cNvSpPr>
            <a:spLocks noGrp="1"/>
          </p:cNvSpPr>
          <p:nvPr>
            <p:ph idx="1" type="body"/>
          </p:nvPr>
        </p:nvSpPr>
        <p:spPr>
          <a:xfrm>
            <a:off x="457200" y="1535113"/>
            <a:ext cx="4040188" cy="639762"/>
          </a:xfrm>
        </p:spPr>
        <p:txBody>
          <a:bodyPr anchor="b" numCol="1"/>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4" name="Content Placeholder 3"/>
          <p:cNvSpPr>
            <a:spLocks noGrp="1"/>
          </p:cNvSpPr>
          <p:nvPr>
            <p:ph idx="2" sz="half"/>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idx="3" sz="quarter" type="body"/>
          </p:nvPr>
        </p:nvSpPr>
        <p:spPr>
          <a:xfrm>
            <a:off x="4645025" y="1535113"/>
            <a:ext cx="4041775" cy="639762"/>
          </a:xfrm>
        </p:spPr>
        <p:txBody>
          <a:bodyPr anchor="b" numCol="1"/>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6" name="Content Placeholder 5"/>
          <p:cNvSpPr>
            <a:spLocks noGrp="1"/>
          </p:cNvSpPr>
          <p:nvPr>
            <p:ph idx="4" sz="quarter"/>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idx="10" sz="half" type="dt"/>
          </p:nvPr>
        </p:nvSpPr>
        <p:spPr/>
        <p:txBody>
          <a:bodyPr numCol="1"/>
          <a:lstStyle/>
          <a:p>
            <a:fld id="{4E83BA4B-50FE-4B84-AE64-D7F085A2A31A}" type="datetimeFigureOut">
              <a:rPr lang="en-US" smtClean="0"/>
              <a:t>2/4/2014</a:t>
            </a:fld>
            <a:endParaRPr lang="en-US"/>
          </a:p>
        </p:txBody>
      </p:sp>
      <p:sp>
        <p:nvSpPr>
          <p:cNvPr id="8" name="Footer Placeholder 7"/>
          <p:cNvSpPr>
            <a:spLocks noGrp="1"/>
          </p:cNvSpPr>
          <p:nvPr>
            <p:ph idx="11" sz="quarter" type="ftr"/>
          </p:nvPr>
        </p:nvSpPr>
        <p:spPr/>
        <p:txBody>
          <a:bodyPr numCol="1"/>
          <a:lstStyle/>
          <a:p>
            <a:endParaRPr lang="en-US"/>
          </a:p>
        </p:txBody>
      </p:sp>
      <p:sp>
        <p:nvSpPr>
          <p:cNvPr id="9" name="Slide Number Placeholder 8"/>
          <p:cNvSpPr>
            <a:spLocks noGrp="1"/>
          </p:cNvSpPr>
          <p:nvPr>
            <p:ph idx="12" sz="quarter" type="sldNum"/>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Date Placeholder 2"/>
          <p:cNvSpPr>
            <a:spLocks noGrp="1"/>
          </p:cNvSpPr>
          <p:nvPr>
            <p:ph idx="10" sz="half" type="dt"/>
          </p:nvPr>
        </p:nvSpPr>
        <p:spPr/>
        <p:txBody>
          <a:bodyPr numCol="1"/>
          <a:lstStyle>
            <a:lvl1pPr>
              <a:defRPr/>
            </a:lvl1pPr>
          </a:lstStyle>
          <a:p>
            <a:endParaRPr lang="en-US"/>
          </a:p>
        </p:txBody>
      </p:sp>
      <p:sp>
        <p:nvSpPr>
          <p:cNvPr id="4" name="Footer Placeholder 3"/>
          <p:cNvSpPr>
            <a:spLocks noGrp="1"/>
          </p:cNvSpPr>
          <p:nvPr>
            <p:ph idx="11" sz="quarter" type="ftr"/>
          </p:nvPr>
        </p:nvSpPr>
        <p:spPr/>
        <p:txBody>
          <a:bodyPr numCol="1"/>
          <a:lstStyle>
            <a:lvl1pPr>
              <a:defRPr/>
            </a:lvl1pPr>
          </a:lstStyle>
          <a:p>
            <a:endParaRPr lang="en-US"/>
          </a:p>
        </p:txBody>
      </p:sp>
      <p:sp>
        <p:nvSpPr>
          <p:cNvPr id="5" name="Slide Number Placeholder 4"/>
          <p:cNvSpPr>
            <a:spLocks noGrp="1"/>
          </p:cNvSpPr>
          <p:nvPr>
            <p:ph idx="12" sz="quarter" type="sldNum"/>
          </p:nvPr>
        </p:nvSpPr>
        <p:spPr/>
        <p:txBody>
          <a:bodyPr numCol="1"/>
          <a:lstStyle>
            <a:lvl1pPr>
              <a:defRPr/>
            </a:lvl1pPr>
          </a:lstStyle>
          <a:p>
            <a:fld id="{2D52B7B6-6F1B-4A62-B87E-81AD4998D87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 name=""/>
        <p:cNvGrpSpPr/>
        <p:nvPr/>
      </p:nvGrpSpPr>
      <p:grpSpPr>
        <a:xfrm>
          <a:off x="0" y="0"/>
          <a:ext cx="0" cy="0"/>
          <a:chOff x="0" y="0"/>
          <a:chExt cx="0" cy="0"/>
        </a:xfrm>
      </p:grpSpPr>
      <p:sp>
        <p:nvSpPr>
          <p:cNvPr id="2" name="Date Placeholder 1"/>
          <p:cNvSpPr>
            <a:spLocks noGrp="1"/>
          </p:cNvSpPr>
          <p:nvPr>
            <p:ph idx="10" sz="half" type="dt"/>
          </p:nvPr>
        </p:nvSpPr>
        <p:spPr/>
        <p:txBody>
          <a:bodyPr numCol="1"/>
          <a:lstStyle>
            <a:lvl1pPr>
              <a:defRPr/>
            </a:lvl1pPr>
          </a:lstStyle>
          <a:p>
            <a:endParaRPr lang="en-US"/>
          </a:p>
        </p:txBody>
      </p:sp>
      <p:sp>
        <p:nvSpPr>
          <p:cNvPr id="3" name="Footer Placeholder 2"/>
          <p:cNvSpPr>
            <a:spLocks noGrp="1"/>
          </p:cNvSpPr>
          <p:nvPr>
            <p:ph idx="11" sz="quarter" type="ftr"/>
          </p:nvPr>
        </p:nvSpPr>
        <p:spPr/>
        <p:txBody>
          <a:bodyPr numCol="1"/>
          <a:lstStyle>
            <a:lvl1pPr>
              <a:defRPr/>
            </a:lvl1pPr>
          </a:lstStyle>
          <a:p>
            <a:endParaRPr lang="en-US"/>
          </a:p>
        </p:txBody>
      </p:sp>
      <p:sp>
        <p:nvSpPr>
          <p:cNvPr id="4" name="Slide Number Placeholder 3"/>
          <p:cNvSpPr>
            <a:spLocks noGrp="1"/>
          </p:cNvSpPr>
          <p:nvPr>
            <p:ph idx="12" sz="quarter" type="sldNum"/>
          </p:nvPr>
        </p:nvSpPr>
        <p:spPr/>
        <p:txBody>
          <a:bodyPr numCol="1"/>
          <a:lstStyle>
            <a:lvl1pPr>
              <a:defRPr/>
            </a:lvl1pPr>
          </a:lstStyle>
          <a:p>
            <a:fld id="{08F7B79A-4EA2-44AE-9F7F-F6A143AD223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numCol="1"/>
          <a:lstStyle>
            <a:lvl1pPr algn="l">
              <a:defRPr b="1" sz="2000"/>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idx="2" sz="half" type="body"/>
          </p:nvPr>
        </p:nvSpPr>
        <p:spPr>
          <a:xfrm>
            <a:off x="457200" y="1435100"/>
            <a:ext cx="3008313" cy="4691063"/>
          </a:xfrm>
        </p:spPr>
        <p:txBody>
          <a:bodyPr numCol="1"/>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5" name="Date Placeholder 4"/>
          <p:cNvSpPr>
            <a:spLocks noGrp="1"/>
          </p:cNvSpPr>
          <p:nvPr>
            <p:ph idx="10" sz="half" type="dt"/>
          </p:nvPr>
        </p:nvSpPr>
        <p:spPr/>
        <p:txBody>
          <a:bodyPr numCol="1"/>
          <a:lstStyle/>
          <a:p>
            <a:fld id="{4E83BA4B-50FE-4B84-AE64-D7F085A2A31A}" type="datetimeFigureOut">
              <a:rPr lang="en-US" smtClean="0"/>
              <a:t>2/4/2014</a:t>
            </a:fld>
            <a:endParaRPr lang="en-US"/>
          </a:p>
        </p:txBody>
      </p:sp>
      <p:sp>
        <p:nvSpPr>
          <p:cNvPr id="6" name="Footer Placeholder 5"/>
          <p:cNvSpPr>
            <a:spLocks noGrp="1"/>
          </p:cNvSpPr>
          <p:nvPr>
            <p:ph idx="11" sz="quarter" type="ftr"/>
          </p:nvPr>
        </p:nvSpPr>
        <p:spPr/>
        <p:txBody>
          <a:bodyPr numCol="1"/>
          <a:lstStyle/>
          <a:p>
            <a:endParaRPr lang="en-US"/>
          </a:p>
        </p:txBody>
      </p:sp>
      <p:sp>
        <p:nvSpPr>
          <p:cNvPr id="7" name="Slide Number Placeholder 6"/>
          <p:cNvSpPr>
            <a:spLocks noGrp="1"/>
          </p:cNvSpPr>
          <p:nvPr>
            <p:ph idx="12" sz="quarter" type="sldNum"/>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numCol="1"/>
          <a:lstStyle>
            <a:lvl1pPr algn="l">
              <a:defRPr b="1" sz="2000"/>
            </a:lvl1pPr>
          </a:lstStyle>
          <a:p>
            <a:r>
              <a:rPr lang="en-US" smtClean="0"/>
              <a:t>Click to edit Master title style</a:t>
            </a:r>
            <a:endParaRPr lang="en-US"/>
          </a:p>
        </p:txBody>
      </p:sp>
      <p:sp>
        <p:nvSpPr>
          <p:cNvPr id="3" name="Picture Placeholder 2"/>
          <p:cNvSpPr>
            <a:spLocks noGrp="1"/>
          </p:cNvSpPr>
          <p:nvPr>
            <p:ph idx="1" type="pic"/>
          </p:nvPr>
        </p:nvSpPr>
        <p:spPr>
          <a:xfrm>
            <a:off x="1792288" y="612775"/>
            <a:ext cx="5486400" cy="4114800"/>
          </a:xfrm>
        </p:spPr>
        <p:txBody>
          <a:bodyPr numCol="1"/>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4" name="Text Placeholder 3"/>
          <p:cNvSpPr>
            <a:spLocks noGrp="1"/>
          </p:cNvSpPr>
          <p:nvPr>
            <p:ph idx="2" sz="half" type="body"/>
          </p:nvPr>
        </p:nvSpPr>
        <p:spPr>
          <a:xfrm>
            <a:off x="1792288" y="5367338"/>
            <a:ext cx="5486400" cy="804862"/>
          </a:xfrm>
        </p:spPr>
        <p:txBody>
          <a:bodyPr numCol="1"/>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5" name="Date Placeholder 4"/>
          <p:cNvSpPr>
            <a:spLocks noGrp="1"/>
          </p:cNvSpPr>
          <p:nvPr>
            <p:ph idx="10" sz="half" type="dt"/>
          </p:nvPr>
        </p:nvSpPr>
        <p:spPr/>
        <p:txBody>
          <a:bodyPr numCol="1"/>
          <a:lstStyle/>
          <a:p>
            <a:fld id="{4E83BA4B-50FE-4B84-AE64-D7F085A2A31A}" type="datetimeFigureOut">
              <a:rPr lang="en-US" smtClean="0"/>
              <a:t>2/4/2014</a:t>
            </a:fld>
            <a:endParaRPr lang="en-US"/>
          </a:p>
        </p:txBody>
      </p:sp>
      <p:sp>
        <p:nvSpPr>
          <p:cNvPr id="6" name="Footer Placeholder 5"/>
          <p:cNvSpPr>
            <a:spLocks noGrp="1"/>
          </p:cNvSpPr>
          <p:nvPr>
            <p:ph idx="11" sz="quarter" type="ftr"/>
          </p:nvPr>
        </p:nvSpPr>
        <p:spPr/>
        <p:txBody>
          <a:bodyPr numCol="1"/>
          <a:lstStyle/>
          <a:p>
            <a:endParaRPr lang="en-US"/>
          </a:p>
        </p:txBody>
      </p:sp>
      <p:sp>
        <p:nvSpPr>
          <p:cNvPr id="7" name="Slide Number Placeholder 6"/>
          <p:cNvSpPr>
            <a:spLocks noGrp="1"/>
          </p:cNvSpPr>
          <p:nvPr>
            <p:ph idx="12" sz="quarter" type="sldNum"/>
          </p:nvPr>
        </p:nvSpPr>
        <p:spPr/>
        <p:txBody>
          <a:bodyPr numCol="1"/>
          <a:lstStyle/>
          <a:p>
            <a:fld id="{FD6B306A-339E-4A68-B601-FE88844A1F9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3" Target="../slideLayouts/slideLayout11.xml" Type="http://schemas.openxmlformats.org/officeDocument/2006/relationships/slideLayout"/><Relationship Id="rId12" Target="../slideLayouts/slideLayout10.xml" Type="http://schemas.openxmlformats.org/officeDocument/2006/relationships/slideLayout"/><Relationship Id="rId11" Target="../slideLayouts/slideLayout9.xml" Type="http://schemas.openxmlformats.org/officeDocument/2006/relationships/slideLayout"/><Relationship Id="rId9" Target="../slideLayouts/slideLayout7.xml" Type="http://schemas.openxmlformats.org/officeDocument/2006/relationships/slideLayout"/><Relationship Id="rId10" Target="../slideLayouts/slideLayout8.xml" Type="http://schemas.openxmlformats.org/officeDocument/2006/relationships/slideLayout"/><Relationship Id="rId8" Target="../slideLayouts/slideLayout6.xml" Type="http://schemas.openxmlformats.org/officeDocument/2006/relationships/slideLayout"/><Relationship Id="rId7" Target="../slideLayouts/slideLayout5.xml" Type="http://schemas.openxmlformats.org/officeDocument/2006/relationships/slideLayout"/><Relationship Id="rId6" Target="../slideLayouts/slideLayout4.xml" Type="http://schemas.openxmlformats.org/officeDocument/2006/relationships/slideLayout"/><Relationship Id="rId5" Target="../slideLayouts/slideLayout3.xml" Type="http://schemas.openxmlformats.org/officeDocument/2006/relationships/slideLayout"/><Relationship Id="rId4" Target="../slideLayouts/slideLayout2.xml" Type="http://schemas.openxmlformats.org/officeDocument/2006/relationships/slideLayout"/><Relationship Id="rId3" Target="../slideLayouts/slideLayout1.xml" Type="http://schemas.openxmlformats.org/officeDocument/2006/relationships/slideLayout"/><Relationship Id="rId2" Target="../media/image1.jpeg" Type="http://schemas.openxmlformats.org/officeDocument/2006/relationships/image"/><Relationship Id="rId1" Target="../theme/theme2.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 name="Text Box 1"/>
          <p:cNvSpPr>
            <a:spLocks/>
          </p:cNvSpPr>
          <p:nvPr>
            <p:ph type="title"/>
          </p:nvPr>
        </p:nvSpPr>
        <p:spPr>
          <a:xfrm>
            <a:off x="457200" y="381000"/>
            <a:ext cx="8229600" cy="1371600"/>
          </a:xfrm>
          <a:prstGeom prst="rect">
            <a:avLst/>
          </a:prstGeom>
          <a:ln>
            <a:noFill/>
          </a:ln>
          <a:effectLst>
            <a:outerShdw blurRad="63500" dir="16979964" dist="35907">
              <a:srgbClr val="808080">
                <a:alpha val="75000"/>
              </a:srgbClr>
            </a:outerShdw>
          </a:effectLst>
        </p:spPr>
        <p:txBody>
          <a:bodyPr anchor="ctr" numCol="1"/>
          <a:lstStyle/>
          <a:p>
            <a:endParaRPr/>
          </a:p>
        </p:txBody>
      </p:sp>
      <p:sp>
        <p:nvSpPr>
          <p:cNvPr id="2" name="Text Box 2"/>
          <p:cNvSpPr>
            <a:spLocks/>
          </p:cNvSpPr>
          <p:nvPr>
            <p:ph idx="1" type="body"/>
          </p:nvPr>
        </p:nvSpPr>
        <p:spPr>
          <a:xfrm>
            <a:off x="457200" y="1981200"/>
            <a:ext cx="8229600" cy="4114800"/>
          </a:xfrm>
          <a:prstGeom prst="rect">
            <a:avLst/>
          </a:prstGeom>
          <a:ln>
            <a:noFill/>
          </a:ln>
          <a:effectLst>
            <a:outerShdw blurRad="63500" dir="16979900" dist="25399">
              <a:srgbClr val="808080">
                <a:alpha val="75000"/>
              </a:srgbClr>
            </a:outerShdw>
          </a:effectLst>
        </p:spPr>
        <p:txBody>
          <a:bodyPr numCol="1"/>
          <a:lstStyle/>
          <a:p>
            <a:endParaRPr/>
          </a:p>
          <a:p>
            <a:endParaRPr/>
          </a:p>
          <a:p>
            <a:endParaRPr/>
          </a:p>
          <a:p>
            <a:endParaRPr/>
          </a:p>
          <a:p>
            <a:endParaRPr/>
          </a:p>
        </p:txBody>
      </p:sp>
      <p:sp>
        <p:nvSpPr>
          <p:cNvPr id="3" name="Text Box 3"/>
          <p:cNvSpPr>
            <a:spLocks/>
          </p:cNvSpPr>
          <p:nvPr>
            <p:ph idx="2" sz="half" type="dt"/>
          </p:nvPr>
        </p:nvSpPr>
        <p:spPr>
          <a:xfrm>
            <a:off x="457200" y="6245225"/>
            <a:ext cx="2133600" cy="476250"/>
          </a:xfrm>
          <a:prstGeom prst="rect">
            <a:avLst/>
          </a:prstGeom>
          <a:ln>
            <a:noFill/>
          </a:ln>
        </p:spPr>
        <p:txBody>
          <a:bodyPr anchor="b" numCol="1"/>
          <a:lstStyle/>
          <a:p>
            <a:endParaRPr/>
          </a:p>
        </p:txBody>
      </p:sp>
      <p:sp>
        <p:nvSpPr>
          <p:cNvPr id="4" name="Text Box 4"/>
          <p:cNvSpPr>
            <a:spLocks/>
          </p:cNvSpPr>
          <p:nvPr>
            <p:ph idx="3" sz="quarter" type="ftr"/>
          </p:nvPr>
        </p:nvSpPr>
        <p:spPr>
          <a:xfrm>
            <a:off x="3124200" y="6245225"/>
            <a:ext cx="2895600" cy="476250"/>
          </a:xfrm>
          <a:prstGeom prst="rect">
            <a:avLst/>
          </a:prstGeom>
          <a:ln>
            <a:noFill/>
          </a:ln>
        </p:spPr>
        <p:txBody>
          <a:bodyPr anchor="b" numCol="1"/>
          <a:lstStyle/>
          <a:p>
            <a:endParaRPr/>
          </a:p>
        </p:txBody>
      </p:sp>
      <p:sp>
        <p:nvSpPr>
          <p:cNvPr id="5" name="Text Box 5"/>
          <p:cNvSpPr>
            <a:spLocks/>
          </p:cNvSpPr>
          <p:nvPr>
            <p:ph idx="4" sz="quarter" type="sldNum"/>
          </p:nvPr>
        </p:nvSpPr>
        <p:spPr>
          <a:xfrm>
            <a:off x="6553200" y="6245225"/>
            <a:ext cx="2133600" cy="476250"/>
          </a:xfrm>
          <a:prstGeom prst="rect">
            <a:avLst/>
          </a:prstGeom>
          <a:ln>
            <a:noFill/>
          </a:ln>
        </p:spPr>
        <p:txBody>
          <a:bodyPr anchor="b" numCol="1"/>
          <a:lstStyle/>
          <a:p>
            <a:pPr algn="r"/>
            <a:r>
              <a:rPr dirty="0" lang="en-US" smtClean="0" sz="1400"/>
              <a:t>*</a:t>
            </a:r>
          </a:p>
        </p:txBody>
      </p:sp>
    </p:spTree>
  </p:cSld>
  <p:clrMap accent1="accent1" accent2="accent2" accent3="accent3" accent4="accent4" accent5="accent5" accent6="accent6" bg1="lt1" bg2="lt2" folHlink="folHlink" hlink="hlink" tx1="dk1" tx2="dk2"/>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txStyles>
    <p:titleStyle>
      <a:lvl1pPr algn="ctr" defTabSz="914400" fontAlgn="base" indent="0" marL="0" rtl="0">
        <a:lnSpc>
          <a:spcPct val="100000"/>
        </a:lnSpc>
        <a:spcBef>
          <a:spcPct val="0"/>
        </a:spcBef>
        <a:spcAft>
          <a:spcPct val="0"/>
        </a:spcAft>
        <a:buNone/>
        <a:defRPr b="0" baseline="0" dirty="0" i="0" lang="en-US" smtClean="0" sz="4400" u="none">
          <a:solidFill>
            <a:schemeClr val="tx2"/>
          </a:solidFill>
          <a:latin charset="0" pitchFamily="-84" typeface="Arial"/>
          <a:ea charset="-128" pitchFamily="-84" typeface="ＭＳ Ｐゴシック"/>
        </a:defRPr>
      </a:lvl1pPr>
    </p:titleStyle>
    <p:bodyStyle>
      <a:lvl1pPr algn="l" defTabSz="914400" fontAlgn="base" indent="-342900" marL="342900" rtl="0">
        <a:lnSpc>
          <a:spcPct val="100000"/>
        </a:lnSpc>
        <a:spcBef>
          <a:spcPct val="20000"/>
        </a:spcBef>
        <a:spcAft>
          <a:spcPct val="0"/>
        </a:spcAft>
        <a:buClr>
          <a:schemeClr val="hlink"/>
        </a:buClr>
        <a:buSzPct val="65000"/>
        <a:buFont charset="2" pitchFamily="-84" typeface="Wingdings"/>
        <a:buChar char="n"/>
        <a:defRPr b="0" baseline="0" dirty="0" i="0" lang="en-US" smtClean="0" sz="3200" u="none">
          <a:solidFill>
            <a:schemeClr val="tx1"/>
          </a:solidFill>
          <a:latin charset="0" pitchFamily="-84" typeface="Arial"/>
          <a:ea charset="-128" pitchFamily="-84" typeface="ＭＳ Ｐゴシック"/>
        </a:defRPr>
      </a:lvl1pPr>
      <a:lvl2pPr indent="-285750" marL="742950">
        <a:lnSpc>
          <a:spcPct val="100000"/>
        </a:lnSpc>
        <a:spcBef>
          <a:spcPct val="20000"/>
        </a:spcBef>
        <a:spcAft>
          <a:spcPct val="0"/>
        </a:spcAft>
        <a:buClr>
          <a:schemeClr val="folHlink"/>
        </a:buClr>
        <a:buSzPct val="65000"/>
        <a:buFont charset="2" pitchFamily="-84" typeface="Wingdings"/>
        <a:buChar char="n"/>
        <a:defRPr b="0" dirty="0" i="0" lang="en-US" smtClean="0" sz="2800" u="none">
          <a:solidFill>
            <a:schemeClr val="tx1"/>
          </a:solidFill>
          <a:latin charset="0" pitchFamily="-84" typeface="Arial"/>
        </a:defRPr>
      </a:lvl2pPr>
      <a:lvl3pPr indent="-228600" marL="1143000">
        <a:lnSpc>
          <a:spcPct val="100000"/>
        </a:lnSpc>
        <a:spcBef>
          <a:spcPct val="20000"/>
        </a:spcBef>
        <a:spcAft>
          <a:spcPct val="0"/>
        </a:spcAft>
        <a:buClr>
          <a:schemeClr val="hlink"/>
        </a:buClr>
        <a:buSzPct val="65000"/>
        <a:buFont charset="2" pitchFamily="-84" typeface="Wingdings"/>
        <a:buChar char="n"/>
        <a:defRPr b="0" dirty="0" i="0" lang="en-US" smtClean="0" sz="2400" u="none">
          <a:solidFill>
            <a:schemeClr val="tx1"/>
          </a:solidFill>
          <a:latin charset="0" pitchFamily="-84" typeface="Arial"/>
        </a:defRPr>
      </a:lvl3pPr>
      <a:lvl4pPr indent="-228600" marL="1600200">
        <a:lnSpc>
          <a:spcPct val="100000"/>
        </a:lnSpc>
        <a:spcBef>
          <a:spcPct val="20000"/>
        </a:spcBef>
        <a:spcAft>
          <a:spcPct val="0"/>
        </a:spcAft>
        <a:buClr>
          <a:schemeClr val="folHlink"/>
        </a:buClr>
        <a:buSzPct val="65000"/>
        <a:buFont charset="2" pitchFamily="-84" typeface="Wingdings"/>
        <a:buChar char="n"/>
        <a:defRPr b="0" dirty="0" i="0" lang="en-US" smtClean="0" sz="2000" u="none">
          <a:solidFill>
            <a:schemeClr val="tx1"/>
          </a:solidFill>
          <a:latin charset="0" pitchFamily="-84" typeface="Arial"/>
        </a:defRPr>
      </a:lvl4pPr>
      <a:lvl5pPr indent="-228600" marL="2057400">
        <a:lnSpc>
          <a:spcPct val="100000"/>
        </a:lnSpc>
        <a:spcBef>
          <a:spcPct val="20000"/>
        </a:spcBef>
        <a:spcAft>
          <a:spcPct val="0"/>
        </a:spcAft>
        <a:buClr>
          <a:schemeClr val="hlink"/>
        </a:buClr>
        <a:buSzPct val="65000"/>
        <a:buFont charset="2" pitchFamily="-84" typeface="Wingdings"/>
        <a:buChar char="n"/>
        <a:defRPr b="0" dirty="0" i="0" lang="en-US" smtClean="0" sz="2000" u="none">
          <a:solidFill>
            <a:schemeClr val="tx1"/>
          </a:solidFill>
          <a:latin charset="0" pitchFamily="-84" typeface="Arial"/>
        </a:defRPr>
      </a:lvl5pPr>
    </p:bodyStyle>
    <p:otherStyle>
      <a:lvl1pPr algn="l" defTabSz="914400" fontAlgn="base" indent="0" marL="0" rtl="0">
        <a:lnSpc>
          <a:spcPct val="100000"/>
        </a:lnSpc>
        <a:spcBef>
          <a:spcPct val="0"/>
        </a:spcBef>
        <a:spcAft>
          <a:spcPct val="0"/>
        </a:spcAft>
        <a:buNone/>
        <a:defRPr b="0" baseline="0" dirty="0" i="0" lang="en-US" smtClean="0" sz="1800" u="none">
          <a:solidFill>
            <a:schemeClr val="tx1"/>
          </a:solidFill>
          <a:latin charset="0" pitchFamily="-84" typeface="Arial"/>
          <a:ea charset="-128" pitchFamily="-84" typeface="ＭＳ Ｐゴシック"/>
        </a:defRPr>
      </a:lvl1pPr>
      <a:lvl2pPr indent="0" marL="457200">
        <a:lnSpc>
          <a:spcPct val="100000"/>
        </a:lnSpc>
        <a:spcBef>
          <a:spcPct val="0"/>
        </a:spcBef>
        <a:spcAft>
          <a:spcPct val="0"/>
        </a:spcAft>
        <a:buNone/>
        <a:defRPr b="0" dirty="0" i="0" lang="en-US" smtClean="0" sz="1800" u="none">
          <a:solidFill>
            <a:schemeClr val="tx1"/>
          </a:solidFill>
          <a:latin charset="0" pitchFamily="-84" typeface="Arial"/>
        </a:defRPr>
      </a:lvl2pPr>
      <a:lvl3pPr indent="0" marL="914400">
        <a:lnSpc>
          <a:spcPct val="100000"/>
        </a:lnSpc>
        <a:spcBef>
          <a:spcPct val="0"/>
        </a:spcBef>
        <a:spcAft>
          <a:spcPct val="0"/>
        </a:spcAft>
        <a:buNone/>
        <a:defRPr b="0" dirty="0" i="0" lang="en-US" smtClean="0" sz="1800" u="none">
          <a:solidFill>
            <a:schemeClr val="tx1"/>
          </a:solidFill>
          <a:latin charset="0" pitchFamily="-84" typeface="Arial"/>
        </a:defRPr>
      </a:lvl3pPr>
      <a:lvl4pPr indent="0" marL="1371600">
        <a:lnSpc>
          <a:spcPct val="100000"/>
        </a:lnSpc>
        <a:spcBef>
          <a:spcPct val="0"/>
        </a:spcBef>
        <a:spcAft>
          <a:spcPct val="0"/>
        </a:spcAft>
        <a:buNone/>
        <a:defRPr b="0" dirty="0" i="0" lang="en-US" smtClean="0" sz="1800" u="none">
          <a:solidFill>
            <a:schemeClr val="tx1"/>
          </a:solidFill>
          <a:latin charset="0" pitchFamily="-84" typeface="Arial"/>
        </a:defRPr>
      </a:lvl4pPr>
      <a:lvl5pPr indent="0" marL="1828800">
        <a:lnSpc>
          <a:spcPct val="100000"/>
        </a:lnSpc>
        <a:spcBef>
          <a:spcPct val="0"/>
        </a:spcBef>
        <a:spcAft>
          <a:spcPct val="0"/>
        </a:spcAft>
        <a:buNone/>
        <a:defRPr b="0" dirty="0" i="0" lang="en-US" smtClean="0" sz="1800" u="none">
          <a:solidFill>
            <a:schemeClr val="tx1"/>
          </a:solidFill>
          <a:latin charset="0" pitchFamily="-84" typeface="Arial"/>
        </a:defRPr>
      </a:lvl5pPr>
    </p:otherStyle>
  </p:txStyles>
</p:sldMaster>
</file>

<file path=ppt/slides/_rels/slide1.xml.rels><?xml version="1.0" encoding="UTF-8" standalone="yes"?><Relationships xmlns="http://schemas.openxmlformats.org/package/2006/relationships"><Relationship Id="rId4" Target="../media/image2.jpeg" Type="http://schemas.openxmlformats.org/officeDocument/2006/relationships/image"/><Relationship Id="rId3" Target="http://apod.nasa.gov/apod/image/9801/earthmoon_near_big.jpg" TargetMode="External" Type="http://schemas.openxmlformats.org/officeDocument/2006/relationships/hyperlink"/><Relationship Id="rId2" Target="../notesSlides/notesSlide1.xml" Type="http://schemas.openxmlformats.org/officeDocument/2006/relationships/notesSlide"/><Relationship Id="rId1" Target="../slideLayouts/slideLayout7.xml" Type="http://schemas.openxmlformats.org/officeDocument/2006/relationships/slideLayout"/></Relationships>
</file>

<file path=ppt/slides/_rels/slide10.xml.rels><?xml version="1.0" encoding="UTF-8" standalone="yes"?><Relationships xmlns="http://schemas.openxmlformats.org/package/2006/relationships"><Relationship Id="rId4" Target="../media/image12.jpeg" Type="http://schemas.openxmlformats.org/officeDocument/2006/relationships/image"/><Relationship Id="rId3" Target="../media/image11.png" Type="http://schemas.openxmlformats.org/officeDocument/2006/relationships/image"/><Relationship Id="rId2" Target="../notesSlides/notesSlide9.xml" Type="http://schemas.openxmlformats.org/officeDocument/2006/relationships/notesSlide"/><Relationship Id="rId1" Target="../slideLayouts/slideLayout7.xml" Type="http://schemas.openxmlformats.org/officeDocument/2006/relationships/slideLayout"/></Relationships>
</file>

<file path=ppt/slides/_rels/slide2.xml.rels><?xml version="1.0" encoding="UTF-8" standalone="yes"?><Relationships xmlns="http://schemas.openxmlformats.org/package/2006/relationships"><Relationship Id="rId4" Target="../media/image4.png" Type="http://schemas.openxmlformats.org/officeDocument/2006/relationships/image"/><Relationship Id="rId3" Target="../media/image3.png" Type="http://schemas.openxmlformats.org/officeDocument/2006/relationships/image"/><Relationship Id="rId2" Target="../notesSlides/notesSlide2.xml" Type="http://schemas.openxmlformats.org/officeDocument/2006/relationships/notesSlide"/><Relationship Id="rId1" Target="../slideLayouts/slideLayout7.xml" Type="http://schemas.openxmlformats.org/officeDocument/2006/relationships/slideLayout"/></Relationships>
</file>

<file path=ppt/slides/_rels/slide3.xml.rels><?xml version="1.0" encoding="UTF-8" standalone="yes"?><Relationships xmlns="http://schemas.openxmlformats.org/package/2006/relationships"><Relationship Id="rId3" Target="../media/image5.png" Type="http://schemas.openxmlformats.org/officeDocument/2006/relationships/image"/><Relationship Id="rId2" Target="../notesSlides/notesSlide3.xml" Type="http://schemas.openxmlformats.org/officeDocument/2006/relationships/notesSlide"/><Relationship Id="rId1" Target="../slideLayouts/slideLayout7.xml" Type="http://schemas.openxmlformats.org/officeDocument/2006/relationships/slideLayout"/></Relationships>
</file>

<file path=ppt/slides/_rels/slide4.xml.rels><?xml version="1.0" encoding="UTF-8" standalone="yes"?><Relationships xmlns="http://schemas.openxmlformats.org/package/2006/relationships"><Relationship Id="rId4" Target="../media/image6.jpeg" Type="http://schemas.openxmlformats.org/officeDocument/2006/relationships/image"/><Relationship Id="rId3" Target="http://water.tamu.edu/images/roundwatercycle.jpg" TargetMode="External" Type="http://schemas.openxmlformats.org/officeDocument/2006/relationships/hyperlink"/><Relationship Id="rId2" Target="../notesSlides/notesSlide4.xml" Type="http://schemas.openxmlformats.org/officeDocument/2006/relationships/notesSlide"/><Relationship Id="rId1" Target="../slideLayouts/slideLayout7.xml" Type="http://schemas.openxmlformats.org/officeDocument/2006/relationships/slideLayout"/></Relationships>
</file>

<file path=ppt/slides/_rels/slide5.xml.rels><?xml version="1.0" encoding="UTF-8" standalone="yes"?><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<Relationships xmlns="http://schemas.openxmlformats.org/package/2006/relationships"><Relationship Id="rId3" Target="../media/image7.png" Type="http://schemas.openxmlformats.org/officeDocument/2006/relationships/image"/><Relationship Id="rId2" Target="../notesSlides/notesSlide5.xml" Type="http://schemas.openxmlformats.org/officeDocument/2006/relationships/notesSlide"/><Relationship Id="rId1" Target="../slideLayouts/slideLayout7.xml" Type="http://schemas.openxmlformats.org/officeDocument/2006/relationships/slideLayout"/></Relationships>
</file>

<file path=ppt/slides/_rels/slide7.xml.rels><?xml version="1.0" encoding="UTF-8" standalone="yes"?><Relationships xmlns="http://schemas.openxmlformats.org/package/2006/relationships"><Relationship Id="rId3" Target="../media/image8.png" Type="http://schemas.openxmlformats.org/officeDocument/2006/relationships/image"/><Relationship Id="rId2" Target="../notesSlides/notesSlide6.xml" Type="http://schemas.openxmlformats.org/officeDocument/2006/relationships/notesSlide"/><Relationship Id="rId1" Target="../slideLayouts/slideLayout7.xml" Type="http://schemas.openxmlformats.org/officeDocument/2006/relationships/slideLayout"/></Relationships>
</file>

<file path=ppt/slides/_rels/slide8.xml.rels><?xml version="1.0" encoding="UTF-8" standalone="yes"?><Relationships xmlns="http://schemas.openxmlformats.org/package/2006/relationships"><Relationship Id="rId4" Target="../media/image9.jpeg" Type="http://schemas.openxmlformats.org/officeDocument/2006/relationships/image"/><Relationship Id="rId3" Target="http://apod.nasa.gov/apod/image/9801/earthmoon_near_big.jpg" TargetMode="External" Type="http://schemas.openxmlformats.org/officeDocument/2006/relationships/hyperlink"/><Relationship Id="rId2" Target="../notesSlides/notesSlide7.xml" Type="http://schemas.openxmlformats.org/officeDocument/2006/relationships/notesSlide"/><Relationship Id="rId1" Target="../slideLayouts/slideLayout7.xml" Type="http://schemas.openxmlformats.org/officeDocument/2006/relationships/slideLayout"/></Relationships>
</file>

<file path=ppt/slides/_rels/slide9.xml.rels><?xml version="1.0" encoding="UTF-8" standalone="yes"?><Relationships xmlns="http://schemas.openxmlformats.org/package/2006/relationships"><Relationship Id="rId3" Target="../media/image10.jpeg" Type="http://schemas.openxmlformats.org/officeDocument/2006/relationships/image"/><Relationship Id="rId2" Target="../notesSlides/notesSlide8.xml" Type="http://schemas.openxmlformats.org/officeDocument/2006/relationships/notesSlide"/><Relationship Id="rId1" Target="../slideLayouts/slideLayout7.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2"/>
          <p:cNvSpPr>
            <a:spLocks/>
          </p:cNvSpPr>
          <p:nvPr>
            <p:ph type="title"/>
          </p:nvPr>
        </p:nvSpPr>
        <p:spPr>
          <a:xfrm>
            <a:off x="457200" y="381000"/>
            <a:ext cx="8229600" cy="1371600"/>
          </a:xfrm>
          <a:prstGeom prst="rect">
            <a:avLst/>
          </a:prstGeom>
        </p:spPr>
        <p:txBody>
          <a:bodyPr anchor="ctr" bIns="45720" lIns="91440" numCol="1" rIns="91440" tIns="45720" wrap="square"/>
          <a:lstStyle/>
          <a:p>
            <a:pPr indent="0" marL="0"/>
            <a:r>
              <a:rPr dirty="0" lang="en-US" smtClean="0"/>
              <a:t>Earth Systems Overview</a:t>
            </a:r>
          </a:p>
        </p:txBody>
      </p:sp>
      <p:sp>
        <p:nvSpPr>
          <p:cNvPr id="13" name="Text Box 13"/>
          <p:cNvSpPr txBox="1">
            <a:spLocks/>
          </p:cNvSpPr>
          <p:nvPr/>
        </p:nvSpPr>
        <p:spPr>
          <a:xfrm>
            <a:off x="381000" y="1676400"/>
            <a:ext cx="4800600" cy="4067175"/>
          </a:xfrm>
          <a:prstGeom prst="rect">
            <a:avLst/>
          </a:prstGeom>
          <a:noFill/>
          <a:ln>
            <a:noFill/>
          </a:ln>
        </p:spPr>
        <p:txBody>
          <a:bodyPr numCol="1">
            <a:spAutoFit/>
          </a:bodyPr>
          <a:lstStyle/>
          <a:p>
            <a:pPr indent="0" marL="0">
              <a:spcBef>
                <a:spcPct val="50000"/>
              </a:spcBef>
            </a:pPr>
            <a:r>
              <a:rPr dirty="0" lang="en-US" smtClean="0" sz="1800">
                <a:latin charset="0" pitchFamily="-84" typeface="Verdana"/>
              </a:rPr>
              <a:t>The Earth is a system consisting of four major interacting components:</a:t>
            </a:r>
          </a:p>
          <a:p>
            <a:pPr indent="0" marL="0">
              <a:spcBef>
                <a:spcPct val="50000"/>
              </a:spcBef>
              <a:buFontTx/>
              <a:buChar char="•"/>
            </a:pPr>
            <a:r>
              <a:rPr dirty="0" lang="en-US" smtClean="0" sz="1800">
                <a:latin charset="0" pitchFamily="-84" typeface="Verdana"/>
              </a:rPr>
              <a:t> </a:t>
            </a:r>
            <a:r>
              <a:rPr b="1" dirty="0" lang="en-US" smtClean="0">
                <a:latin charset="0" pitchFamily="-84" typeface="Verdana"/>
              </a:rPr>
              <a:t>the atmosphere,</a:t>
            </a:r>
          </a:p>
          <a:p>
            <a:pPr indent="0" marL="0">
              <a:spcBef>
                <a:spcPct val="50000"/>
              </a:spcBef>
              <a:buFontTx/>
              <a:buChar char="•"/>
            </a:pPr>
            <a:r>
              <a:rPr b="1" dirty="0" lang="en-US" smtClean="0">
                <a:latin charset="0" pitchFamily="-84" typeface="Verdana"/>
              </a:rPr>
              <a:t> the biosphere,</a:t>
            </a:r>
          </a:p>
          <a:p>
            <a:pPr indent="0" marL="0">
              <a:spcBef>
                <a:spcPct val="50000"/>
              </a:spcBef>
              <a:buFontTx/>
              <a:buChar char="•"/>
            </a:pPr>
            <a:r>
              <a:rPr b="1" dirty="0" lang="en-US" smtClean="0">
                <a:latin charset="0" pitchFamily="-84" typeface="Verdana"/>
              </a:rPr>
              <a:t> the hydrosphere, and</a:t>
            </a:r>
          </a:p>
          <a:p>
            <a:pPr indent="0" marL="0">
              <a:spcBef>
                <a:spcPct val="50000"/>
              </a:spcBef>
              <a:buFontTx/>
              <a:buChar char="•"/>
            </a:pPr>
            <a:r>
              <a:rPr b="1" dirty="0" lang="en-US" smtClean="0">
                <a:latin charset="0" pitchFamily="-84" typeface="Verdana"/>
              </a:rPr>
              <a:t> the geosphere</a:t>
            </a:r>
          </a:p>
          <a:p>
            <a:pPr indent="0" marL="0">
              <a:spcBef>
                <a:spcPct val="50000"/>
              </a:spcBef>
            </a:pPr>
            <a:endParaRPr b="1" dirty="0" lang="en-US" smtClean="0">
              <a:latin charset="0" pitchFamily="-84" typeface="Verdana"/>
            </a:endParaRPr>
          </a:p>
          <a:p>
            <a:pPr indent="0" marL="0">
              <a:spcBef>
                <a:spcPct val="50000"/>
              </a:spcBef>
            </a:pPr>
            <a:r>
              <a:rPr dirty="0" lang="en-US" smtClean="0" sz="1800">
                <a:latin charset="0" pitchFamily="-84" typeface="Verdana"/>
              </a:rPr>
              <a:t>Let’s examine each of these four spheres in detail………</a:t>
            </a:r>
          </a:p>
        </p:txBody>
      </p:sp>
      <p:pic>
        <p:nvPicPr>
          <p:cNvPr id="14" name="Picture 14">
            <a:hlinkClick r:id="rId3"/>
          </p:cNvPr>
          <p:cNvPicPr>
            <a:picLocks noChangeAspect="1"/>
          </p:cNvPicPr>
          <p:nvPr/>
        </p:nvPicPr>
        <p:blipFill>
          <a:blip r:embed="rId4"/>
          <a:stretch/>
        </p:blipFill>
        <p:spPr>
          <a:xfrm>
            <a:off x="5334000" y="1905000"/>
            <a:ext cx="3586162" cy="2644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 Box 66"/>
          <p:cNvSpPr>
            <a:spLocks/>
          </p:cNvSpPr>
          <p:nvPr>
            <p:ph type="title"/>
          </p:nvPr>
        </p:nvSpPr>
        <p:spPr>
          <a:xfrm>
            <a:off x="457200" y="381000"/>
            <a:ext cx="8229600" cy="1371600"/>
          </a:xfrm>
          <a:prstGeom prst="rect">
            <a:avLst/>
          </a:prstGeom>
        </p:spPr>
        <p:txBody>
          <a:bodyPr anchor="ctr" bIns="45720" lIns="91440" numCol="1" rIns="91440" tIns="45720" wrap="square"/>
          <a:lstStyle/>
          <a:p>
            <a:pPr indent="0" marL="0"/>
            <a:r>
              <a:rPr dirty="0" lang="en-US" smtClean="0"/>
              <a:t>System Interactions</a:t>
            </a:r>
          </a:p>
        </p:txBody>
      </p:sp>
      <p:pic>
        <p:nvPicPr>
          <p:cNvPr id="67" name="Picture 67"/>
          <p:cNvPicPr>
            <a:picLocks noChangeAspect="1"/>
          </p:cNvPicPr>
          <p:nvPr/>
        </p:nvPicPr>
        <p:blipFill>
          <a:blip r:embed="rId3"/>
          <a:stretch/>
        </p:blipFill>
        <p:spPr>
          <a:xfrm>
            <a:off x="6019800" y="4267200"/>
            <a:ext cx="2857500" cy="1905000"/>
          </a:xfrm>
          <a:prstGeom prst="rect">
            <a:avLst/>
          </a:prstGeom>
          <a:noFill/>
          <a:ln>
            <a:noFill/>
          </a:ln>
        </p:spPr>
      </p:pic>
      <p:sp>
        <p:nvSpPr>
          <p:cNvPr id="69" name="Text Box 69"/>
          <p:cNvSpPr txBox="1">
            <a:spLocks/>
          </p:cNvSpPr>
          <p:nvPr/>
        </p:nvSpPr>
        <p:spPr>
          <a:xfrm>
            <a:off x="381000" y="1524000"/>
            <a:ext cx="5029200" cy="2289175"/>
          </a:xfrm>
          <a:prstGeom prst="rect">
            <a:avLst/>
          </a:prstGeom>
          <a:noFill/>
          <a:ln>
            <a:noFill/>
          </a:ln>
        </p:spPr>
        <p:txBody>
          <a:bodyPr numCol="1">
            <a:spAutoFit/>
          </a:bodyPr>
          <a:lstStyle/>
          <a:p>
            <a:pPr indent="0" marL="0">
              <a:spcBef>
                <a:spcPct val="50000"/>
              </a:spcBef>
            </a:pPr>
            <a:r>
              <a:rPr dirty="0" lang="en-US" smtClean="0" sz="1800">
                <a:latin charset="0" pitchFamily="-84" typeface="Verdana"/>
              </a:rPr>
              <a:t>Earthquakes (geosphere) can damage buildings which may kill people (biosphere), as well as cause fires which release gases into the air (atmosphere).  Earthquakes in the ocean may cause a tsunami (hydrosphere) which can eventually hit land and kill both animals and people (biosphere).</a:t>
            </a:r>
          </a:p>
        </p:txBody>
      </p:sp>
      <p:sp>
        <p:nvSpPr>
          <p:cNvPr id="70" name="Text Box 70"/>
          <p:cNvSpPr>
            <a:spLocks/>
          </p:cNvSpPr>
          <p:nvPr/>
        </p:nvSpPr>
        <p:spPr>
          <a:xfrm>
            <a:off x="3429000" y="4800600"/>
            <a:ext cx="2286000" cy="990600"/>
          </a:xfrm>
          <a:prstGeom prst="ellipse">
            <a:avLst/>
          </a:prstGeom>
          <a:solidFill>
            <a:schemeClr val="accent1"/>
          </a:solidFill>
          <a:ln>
            <a:solidFill>
              <a:schemeClr val="tx1"/>
            </a:solidFill>
            <a:round/>
            <a:headEnd/>
            <a:tailEnd/>
          </a:ln>
        </p:spPr>
        <p:txBody>
          <a:bodyPr anchor="ctr" numCol="1" wrap="none"/>
          <a:lstStyle/>
          <a:p>
            <a:endParaRPr/>
          </a:p>
        </p:txBody>
      </p:sp>
      <p:sp>
        <p:nvSpPr>
          <p:cNvPr id="71" name="Text Box 71"/>
          <p:cNvSpPr>
            <a:spLocks/>
          </p:cNvSpPr>
          <p:nvPr/>
        </p:nvSpPr>
        <p:spPr>
          <a:xfrm>
            <a:off x="3429000" y="3733800"/>
            <a:ext cx="2286000" cy="990600"/>
          </a:xfrm>
          <a:prstGeom prst="ellipse">
            <a:avLst/>
          </a:prstGeom>
          <a:solidFill>
            <a:schemeClr val="accent1"/>
          </a:solidFill>
          <a:ln>
            <a:solidFill>
              <a:schemeClr val="tx1"/>
            </a:solidFill>
            <a:round/>
            <a:headEnd/>
            <a:tailEnd/>
          </a:ln>
        </p:spPr>
        <p:txBody>
          <a:bodyPr anchor="ctr" numCol="1" wrap="none"/>
          <a:lstStyle/>
          <a:p>
            <a:endParaRPr/>
          </a:p>
        </p:txBody>
      </p:sp>
      <p:sp>
        <p:nvSpPr>
          <p:cNvPr id="72" name="Text Box 72"/>
          <p:cNvSpPr>
            <a:spLocks/>
          </p:cNvSpPr>
          <p:nvPr/>
        </p:nvSpPr>
        <p:spPr>
          <a:xfrm>
            <a:off x="3429000" y="5867400"/>
            <a:ext cx="2286000" cy="990600"/>
          </a:xfrm>
          <a:prstGeom prst="ellipse">
            <a:avLst/>
          </a:prstGeom>
          <a:solidFill>
            <a:schemeClr val="accent1"/>
          </a:solidFill>
          <a:ln>
            <a:solidFill>
              <a:schemeClr val="tx1"/>
            </a:solidFill>
            <a:round/>
            <a:headEnd/>
            <a:tailEnd/>
          </a:ln>
        </p:spPr>
        <p:txBody>
          <a:bodyPr anchor="ctr" numCol="1" wrap="none"/>
          <a:lstStyle/>
          <a:p>
            <a:endParaRPr/>
          </a:p>
        </p:txBody>
      </p:sp>
      <p:sp>
        <p:nvSpPr>
          <p:cNvPr id="73" name="Text Box 73"/>
          <p:cNvSpPr>
            <a:spLocks/>
          </p:cNvSpPr>
          <p:nvPr/>
        </p:nvSpPr>
        <p:spPr>
          <a:xfrm>
            <a:off x="228600" y="4800600"/>
            <a:ext cx="2286000" cy="990600"/>
          </a:xfrm>
          <a:prstGeom prst="ellipse">
            <a:avLst/>
          </a:prstGeom>
          <a:solidFill>
            <a:schemeClr val="accent1"/>
          </a:solidFill>
          <a:ln>
            <a:solidFill>
              <a:schemeClr val="tx1"/>
            </a:solidFill>
            <a:round/>
            <a:headEnd/>
            <a:tailEnd/>
          </a:ln>
        </p:spPr>
        <p:txBody>
          <a:bodyPr anchor="ctr" numCol="1" wrap="none"/>
          <a:lstStyle/>
          <a:p>
            <a:endParaRPr/>
          </a:p>
        </p:txBody>
      </p:sp>
      <p:sp>
        <p:nvSpPr>
          <p:cNvPr id="74" name="Text Box 74"/>
          <p:cNvSpPr txBox="1">
            <a:spLocks/>
          </p:cNvSpPr>
          <p:nvPr/>
        </p:nvSpPr>
        <p:spPr>
          <a:xfrm>
            <a:off x="609600" y="5105400"/>
            <a:ext cx="1524000" cy="366712"/>
          </a:xfrm>
          <a:prstGeom prst="rect">
            <a:avLst/>
          </a:prstGeom>
          <a:noFill/>
          <a:ln>
            <a:noFill/>
          </a:ln>
        </p:spPr>
        <p:txBody>
          <a:bodyPr numCol="1">
            <a:spAutoFit/>
          </a:bodyPr>
          <a:lstStyle/>
          <a:p>
            <a:pPr indent="0" marL="0">
              <a:spcBef>
                <a:spcPct val="50000"/>
              </a:spcBef>
            </a:pPr>
            <a:r>
              <a:rPr dirty="0" lang="en-US" smtClean="0" sz="1800">
                <a:solidFill>
                  <a:schemeClr val="bg2"/>
                </a:solidFill>
                <a:latin charset="0" pitchFamily="-84" typeface="Verdana"/>
              </a:rPr>
              <a:t>Geosphere</a:t>
            </a:r>
          </a:p>
        </p:txBody>
      </p:sp>
      <p:sp>
        <p:nvSpPr>
          <p:cNvPr id="75" name="Text Box 75"/>
          <p:cNvSpPr txBox="1">
            <a:spLocks/>
          </p:cNvSpPr>
          <p:nvPr/>
        </p:nvSpPr>
        <p:spPr>
          <a:xfrm>
            <a:off x="3810000" y="4038600"/>
            <a:ext cx="1600200" cy="366712"/>
          </a:xfrm>
          <a:prstGeom prst="rect">
            <a:avLst/>
          </a:prstGeom>
          <a:noFill/>
          <a:ln>
            <a:noFill/>
          </a:ln>
        </p:spPr>
        <p:txBody>
          <a:bodyPr numCol="1">
            <a:spAutoFit/>
          </a:bodyPr>
          <a:lstStyle/>
          <a:p>
            <a:pPr indent="0" marL="0">
              <a:spcBef>
                <a:spcPct val="50000"/>
              </a:spcBef>
            </a:pPr>
            <a:r>
              <a:rPr dirty="0" lang="en-US" smtClean="0" sz="1800">
                <a:solidFill>
                  <a:schemeClr val="bg2"/>
                </a:solidFill>
                <a:latin charset="0" pitchFamily="-84" typeface="Verdana"/>
              </a:rPr>
              <a:t>Biosphere</a:t>
            </a:r>
          </a:p>
        </p:txBody>
      </p:sp>
      <p:sp>
        <p:nvSpPr>
          <p:cNvPr id="76" name="Text Box 76"/>
          <p:cNvSpPr txBox="1">
            <a:spLocks/>
          </p:cNvSpPr>
          <p:nvPr/>
        </p:nvSpPr>
        <p:spPr>
          <a:xfrm>
            <a:off x="3733800" y="5105400"/>
            <a:ext cx="1676400" cy="366712"/>
          </a:xfrm>
          <a:prstGeom prst="rect">
            <a:avLst/>
          </a:prstGeom>
          <a:noFill/>
          <a:ln>
            <a:noFill/>
          </a:ln>
        </p:spPr>
        <p:txBody>
          <a:bodyPr numCol="1">
            <a:spAutoFit/>
          </a:bodyPr>
          <a:lstStyle/>
          <a:p>
            <a:pPr indent="0" marL="0">
              <a:spcBef>
                <a:spcPct val="50000"/>
              </a:spcBef>
            </a:pPr>
            <a:r>
              <a:rPr dirty="0" lang="en-US" smtClean="0" sz="1800">
                <a:solidFill>
                  <a:schemeClr val="bg2"/>
                </a:solidFill>
                <a:latin charset="0" pitchFamily="-84" typeface="Verdana"/>
              </a:rPr>
              <a:t>Atmosphere</a:t>
            </a:r>
          </a:p>
        </p:txBody>
      </p:sp>
      <p:sp>
        <p:nvSpPr>
          <p:cNvPr id="77" name="Text Box 77"/>
          <p:cNvSpPr txBox="1">
            <a:spLocks/>
          </p:cNvSpPr>
          <p:nvPr/>
        </p:nvSpPr>
        <p:spPr>
          <a:xfrm>
            <a:off x="3695700" y="6172200"/>
            <a:ext cx="1752600" cy="366712"/>
          </a:xfrm>
          <a:prstGeom prst="rect">
            <a:avLst/>
          </a:prstGeom>
          <a:noFill/>
          <a:ln>
            <a:noFill/>
          </a:ln>
        </p:spPr>
        <p:txBody>
          <a:bodyPr numCol="1">
            <a:spAutoFit/>
          </a:bodyPr>
          <a:lstStyle/>
          <a:p>
            <a:pPr indent="0" marL="0">
              <a:spcBef>
                <a:spcPct val="50000"/>
              </a:spcBef>
            </a:pPr>
            <a:r>
              <a:rPr dirty="0" lang="en-US" smtClean="0" sz="1800">
                <a:solidFill>
                  <a:schemeClr val="bg2"/>
                </a:solidFill>
                <a:latin charset="0" pitchFamily="-84" typeface="Verdana"/>
              </a:rPr>
              <a:t>Hydrosphere</a:t>
            </a:r>
          </a:p>
        </p:txBody>
      </p:sp>
      <p:sp>
        <p:nvSpPr>
          <p:cNvPr id="78" name="Text Box 78"/>
          <p:cNvSpPr>
            <a:spLocks/>
          </p:cNvSpPr>
          <p:nvPr/>
        </p:nvSpPr>
        <p:spPr>
          <a:xfrm flipV="1">
            <a:off x="2362200" y="4419600"/>
            <a:ext cx="838200" cy="381000"/>
          </a:xfrm>
          <a:prstGeom prst="line">
            <a:avLst/>
          </a:prstGeom>
          <a:noFill/>
          <a:ln>
            <a:solidFill>
              <a:schemeClr val="tx1"/>
            </a:solidFill>
            <a:round/>
            <a:headEnd type="none"/>
            <a:tailEnd type="triangle"/>
          </a:ln>
        </p:spPr>
      </p:sp>
      <p:sp>
        <p:nvSpPr>
          <p:cNvPr id="79" name="Text Box 79"/>
          <p:cNvSpPr>
            <a:spLocks/>
          </p:cNvSpPr>
          <p:nvPr/>
        </p:nvSpPr>
        <p:spPr>
          <a:xfrm>
            <a:off x="2667000" y="5257800"/>
            <a:ext cx="533400" cy="0"/>
          </a:xfrm>
          <a:prstGeom prst="line">
            <a:avLst/>
          </a:prstGeom>
          <a:noFill/>
          <a:ln>
            <a:solidFill>
              <a:schemeClr val="tx1"/>
            </a:solidFill>
            <a:round/>
            <a:headEnd type="none"/>
            <a:tailEnd type="triangle"/>
          </a:ln>
        </p:spPr>
      </p:sp>
      <p:sp>
        <p:nvSpPr>
          <p:cNvPr id="80" name="Text Box 80"/>
          <p:cNvSpPr>
            <a:spLocks/>
          </p:cNvSpPr>
          <p:nvPr/>
        </p:nvSpPr>
        <p:spPr>
          <a:xfrm>
            <a:off x="2362200" y="5791200"/>
            <a:ext cx="838200" cy="304800"/>
          </a:xfrm>
          <a:prstGeom prst="line">
            <a:avLst/>
          </a:prstGeom>
          <a:noFill/>
          <a:ln>
            <a:solidFill>
              <a:schemeClr val="tx1"/>
            </a:solidFill>
            <a:round/>
            <a:headEnd type="none"/>
            <a:tailEnd type="triangle"/>
          </a:ln>
        </p:spPr>
      </p:sp>
      <p:pic>
        <p:nvPicPr>
          <p:cNvPr id="81" name="Picture 81"/>
          <p:cNvPicPr>
            <a:picLocks noChangeAspect="1"/>
          </p:cNvPicPr>
          <p:nvPr/>
        </p:nvPicPr>
        <p:blipFill>
          <a:blip r:embed="rId4"/>
          <a:stretch/>
        </p:blipFill>
        <p:spPr>
          <a:xfrm>
            <a:off x="5943600" y="1676400"/>
            <a:ext cx="2857500" cy="2143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6"/>
          <p:cNvSpPr>
            <a:spLocks/>
          </p:cNvSpPr>
          <p:nvPr>
            <p:ph type="title"/>
          </p:nvPr>
        </p:nvSpPr>
        <p:spPr>
          <a:xfrm>
            <a:off x="457200" y="381000"/>
            <a:ext cx="8229600" cy="1371600"/>
          </a:xfrm>
          <a:prstGeom prst="rect">
            <a:avLst/>
          </a:prstGeom>
        </p:spPr>
        <p:txBody>
          <a:bodyPr anchor="ctr" bIns="45720" lIns="91440" numCol="1" rIns="91440" tIns="45720" wrap="square"/>
          <a:lstStyle/>
          <a:p>
            <a:pPr indent="0" marL="0"/>
            <a:r>
              <a:rPr dirty="0" lang="en-US" smtClean="0"/>
              <a:t>The Atmosphere</a:t>
            </a:r>
          </a:p>
        </p:txBody>
      </p:sp>
      <p:pic>
        <p:nvPicPr>
          <p:cNvPr id="17" name="Picture 17"/>
          <p:cNvPicPr>
            <a:picLocks noChangeAspect="1"/>
          </p:cNvPicPr>
          <p:nvPr/>
        </p:nvPicPr>
        <p:blipFill>
          <a:blip r:embed="rId3"/>
          <a:stretch/>
        </p:blipFill>
        <p:spPr>
          <a:xfrm>
            <a:off x="5715000" y="1676400"/>
            <a:ext cx="3219450" cy="4953000"/>
          </a:xfrm>
          <a:prstGeom prst="rect">
            <a:avLst/>
          </a:prstGeom>
          <a:solidFill>
            <a:schemeClr val="tx1"/>
          </a:solidFill>
          <a:ln>
            <a:noFill/>
          </a:ln>
        </p:spPr>
      </p:pic>
      <p:sp>
        <p:nvSpPr>
          <p:cNvPr id="19" name="Text Box 19"/>
          <p:cNvSpPr txBox="1">
            <a:spLocks/>
          </p:cNvSpPr>
          <p:nvPr/>
        </p:nvSpPr>
        <p:spPr>
          <a:xfrm>
            <a:off x="228600" y="1676400"/>
            <a:ext cx="5257800" cy="4511675"/>
          </a:xfrm>
          <a:prstGeom prst="rect">
            <a:avLst/>
          </a:prstGeom>
          <a:noFill/>
          <a:ln>
            <a:noFill/>
          </a:ln>
        </p:spPr>
        <p:txBody>
          <a:bodyPr numCol="1">
            <a:spAutoFit/>
          </a:bodyPr>
          <a:lstStyle/>
          <a:p>
            <a:pPr indent="0" marL="0">
              <a:spcBef>
                <a:spcPct val="50000"/>
              </a:spcBef>
            </a:pPr>
            <a:r>
              <a:rPr dirty="0" lang="en-US" smtClean="0" sz="2000">
                <a:latin charset="0" pitchFamily="-84" typeface="Verdana"/>
              </a:rPr>
              <a:t>The Earth is surrounded by a blanket of air, which we call the </a:t>
            </a:r>
            <a:r>
              <a:rPr b="1" dirty="0" i="1" lang="en-US" smtClean="0" sz="2000" u="sng">
                <a:latin charset="0" pitchFamily="-84" typeface="Verdana"/>
              </a:rPr>
              <a:t>atmosphere</a:t>
            </a:r>
            <a:r>
              <a:rPr dirty="0" lang="en-US" smtClean="0" sz="2000">
                <a:latin charset="0" pitchFamily="-84" typeface="Verdana"/>
              </a:rPr>
              <a:t>.</a:t>
            </a:r>
          </a:p>
          <a:p>
            <a:pPr indent="0" marL="0">
              <a:spcBef>
                <a:spcPct val="50000"/>
              </a:spcBef>
              <a:buFontTx/>
              <a:buChar char="•"/>
            </a:pPr>
            <a:r>
              <a:rPr dirty="0" lang="en-US" smtClean="0" sz="2000">
                <a:latin charset="0" pitchFamily="-84" typeface="Verdana"/>
              </a:rPr>
              <a:t> The atmosphere consists of four unique layers (the troposphere, the stratosphere, the mesosphere, and the thermosphere).</a:t>
            </a:r>
          </a:p>
          <a:p>
            <a:pPr indent="0" marL="0">
              <a:spcBef>
                <a:spcPct val="50000"/>
              </a:spcBef>
              <a:buFontTx/>
              <a:buChar char="•"/>
            </a:pPr>
            <a:r>
              <a:rPr dirty="0" lang="en-US" smtClean="0" sz="2000">
                <a:latin charset="0" pitchFamily="-84" typeface="Verdana"/>
              </a:rPr>
              <a:t> The atmosphere reaches over 560 kilometers (348 miles) up from the surface of the Earth.</a:t>
            </a:r>
          </a:p>
          <a:p>
            <a:pPr indent="0" marL="0">
              <a:spcBef>
                <a:spcPct val="50000"/>
              </a:spcBef>
              <a:buFontTx/>
              <a:buChar char="•"/>
            </a:pPr>
            <a:r>
              <a:rPr dirty="0" lang="en-US" smtClean="0" sz="2000">
                <a:latin charset="0" pitchFamily="-84" typeface="Verdana"/>
              </a:rPr>
              <a:t> The atmosphere is primarily composed of nitrogen (about 78%) and oxygen (about 21%).  Other components exist in small quantities.</a:t>
            </a:r>
          </a:p>
        </p:txBody>
      </p:sp>
      <p:pic>
        <p:nvPicPr>
          <p:cNvPr id="20" name="Picture 20"/>
          <p:cNvPicPr>
            <a:picLocks noChangeAspect="1"/>
          </p:cNvPicPr>
          <p:nvPr/>
        </p:nvPicPr>
        <p:blipFill>
          <a:blip r:embed="rId4"/>
          <a:stretch/>
        </p:blipFill>
        <p:spPr>
          <a:xfrm>
            <a:off x="685800" y="228600"/>
            <a:ext cx="1247775" cy="1266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22"/>
          <p:cNvSpPr>
            <a:spLocks/>
          </p:cNvSpPr>
          <p:nvPr>
            <p:ph type="title"/>
          </p:nvPr>
        </p:nvSpPr>
        <p:spPr>
          <a:xfrm>
            <a:off x="457200" y="381000"/>
            <a:ext cx="8229600" cy="1371600"/>
          </a:xfrm>
          <a:prstGeom prst="rect">
            <a:avLst/>
          </a:prstGeom>
        </p:spPr>
        <p:txBody>
          <a:bodyPr anchor="ctr" bIns="45720" lIns="91440" numCol="1" rIns="91440" tIns="45720" wrap="square"/>
          <a:lstStyle/>
          <a:p>
            <a:pPr indent="0" marL="0"/>
            <a:r>
              <a:rPr dirty="0" lang="en-US" smtClean="0"/>
              <a:t>The Biosphere</a:t>
            </a:r>
          </a:p>
        </p:txBody>
      </p:sp>
      <p:pic>
        <p:nvPicPr>
          <p:cNvPr id="23" name="Picture 23"/>
          <p:cNvPicPr>
            <a:picLocks noChangeAspect="1"/>
          </p:cNvPicPr>
          <p:nvPr/>
        </p:nvPicPr>
        <p:blipFill>
          <a:blip r:embed="rId3"/>
          <a:stretch/>
        </p:blipFill>
        <p:spPr>
          <a:xfrm>
            <a:off x="2209800" y="4648200"/>
            <a:ext cx="4762500" cy="2057400"/>
          </a:xfrm>
          <a:prstGeom prst="rect">
            <a:avLst/>
          </a:prstGeom>
          <a:noFill/>
          <a:ln>
            <a:noFill/>
          </a:ln>
        </p:spPr>
      </p:pic>
      <p:sp>
        <p:nvSpPr>
          <p:cNvPr id="25" name="Text Box 25"/>
          <p:cNvSpPr txBox="1">
            <a:spLocks/>
          </p:cNvSpPr>
          <p:nvPr/>
        </p:nvSpPr>
        <p:spPr>
          <a:xfrm>
            <a:off x="228600" y="1371600"/>
            <a:ext cx="8610600" cy="2595562"/>
          </a:xfrm>
          <a:prstGeom prst="rect">
            <a:avLst/>
          </a:prstGeom>
          <a:noFill/>
          <a:ln>
            <a:noFill/>
          </a:ln>
        </p:spPr>
        <p:txBody>
          <a:bodyPr numCol="1">
            <a:spAutoFit/>
          </a:bodyPr>
          <a:lstStyle/>
          <a:p>
            <a:pPr indent="0" marL="0">
              <a:spcBef>
                <a:spcPct val="50000"/>
              </a:spcBef>
            </a:pPr>
            <a:r>
              <a:rPr dirty="0" lang="en-US" smtClean="0" sz="1800">
                <a:latin charset="0" pitchFamily="-84" typeface="Verdana"/>
              </a:rPr>
              <a:t>The </a:t>
            </a:r>
            <a:r>
              <a:rPr b="1" dirty="0" i="1" lang="en-US" smtClean="0" sz="2000" u="sng">
                <a:latin charset="0" pitchFamily="-84" typeface="Verdana"/>
              </a:rPr>
              <a:t>biosphere</a:t>
            </a:r>
            <a:r>
              <a:rPr b="1" dirty="0" lang="en-US" smtClean="0" sz="2000">
                <a:latin charset="0" pitchFamily="-84" typeface="Verdana"/>
              </a:rPr>
              <a:t> is the “life zone”</a:t>
            </a:r>
            <a:r>
              <a:rPr dirty="0" lang="en-US" smtClean="0" sz="1800">
                <a:latin charset="0" pitchFamily="-84" typeface="Verdana"/>
              </a:rPr>
              <a:t> of the Earth, and includes all living organisms (including humans), and all organic matter that has not yet decomposed.</a:t>
            </a:r>
          </a:p>
          <a:p>
            <a:pPr indent="0" marL="0">
              <a:spcBef>
                <a:spcPct val="50000"/>
              </a:spcBef>
              <a:buFontTx/>
              <a:buChar char="•"/>
            </a:pPr>
            <a:r>
              <a:rPr dirty="0" lang="en-US" smtClean="0" sz="1800">
                <a:latin charset="0" pitchFamily="-84" typeface="Verdana"/>
              </a:rPr>
              <a:t> The biosphere is structured into a hierarchy known as the food chain (all life is dependant on the first tier – mainly the primary producers that are capable of photosynthesis).</a:t>
            </a:r>
          </a:p>
          <a:p>
            <a:pPr indent="0" marL="0">
              <a:spcBef>
                <a:spcPct val="50000"/>
              </a:spcBef>
              <a:buFontTx/>
              <a:buChar char="•"/>
            </a:pPr>
            <a:r>
              <a:rPr dirty="0" lang="en-US" smtClean="0" sz="1800">
                <a:latin charset="0" pitchFamily="-84" typeface="Verdana"/>
              </a:rPr>
              <a:t> Energy and mass is transferred from one level of the food chain to the next.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6"/>
          <p:cNvSpPr>
            <a:spLocks/>
          </p:cNvSpPr>
          <p:nvPr>
            <p:ph type="title"/>
          </p:nvPr>
        </p:nvSpPr>
        <p:spPr>
          <a:xfrm>
            <a:off x="457200" y="381000"/>
            <a:ext cx="8229600" cy="1371600"/>
          </a:xfrm>
          <a:prstGeom prst="rect">
            <a:avLst/>
          </a:prstGeom>
        </p:spPr>
        <p:txBody>
          <a:bodyPr anchor="ctr" bIns="45720" lIns="91440" numCol="1" rIns="91440" tIns="45720" wrap="square"/>
          <a:lstStyle/>
          <a:p>
            <a:pPr indent="0" marL="0"/>
            <a:r>
              <a:rPr dirty="0" lang="en-US" smtClean="0"/>
              <a:t>Hydrosphere</a:t>
            </a:r>
          </a:p>
        </p:txBody>
      </p:sp>
      <p:pic>
        <p:nvPicPr>
          <p:cNvPr id="27" name="Picture 27">
            <a:hlinkClick r:id="rId3"/>
          </p:cNvPr>
          <p:cNvPicPr>
            <a:picLocks noChangeAspect="1"/>
          </p:cNvPicPr>
          <p:nvPr/>
        </p:nvPicPr>
        <p:blipFill>
          <a:blip r:embed="rId4"/>
          <a:stretch/>
        </p:blipFill>
        <p:spPr>
          <a:xfrm>
            <a:off x="5867400" y="2514600"/>
            <a:ext cx="3076575" cy="2706687"/>
          </a:xfrm>
          <a:prstGeom prst="rect">
            <a:avLst/>
          </a:prstGeom>
          <a:noFill/>
          <a:ln>
            <a:noFill/>
          </a:ln>
        </p:spPr>
      </p:pic>
      <p:sp>
        <p:nvSpPr>
          <p:cNvPr id="29" name="Text Box 29"/>
          <p:cNvSpPr txBox="1">
            <a:spLocks/>
          </p:cNvSpPr>
          <p:nvPr/>
        </p:nvSpPr>
        <p:spPr>
          <a:xfrm>
            <a:off x="228600" y="1524000"/>
            <a:ext cx="5638800" cy="4932362"/>
          </a:xfrm>
          <a:prstGeom prst="rect">
            <a:avLst/>
          </a:prstGeom>
          <a:noFill/>
          <a:ln>
            <a:noFill/>
          </a:ln>
        </p:spPr>
        <p:txBody>
          <a:bodyPr numCol="1">
            <a:spAutoFit/>
          </a:bodyPr>
          <a:lstStyle/>
          <a:p>
            <a:pPr indent="0" marL="0">
              <a:spcBef>
                <a:spcPct val="50000"/>
              </a:spcBef>
            </a:pPr>
            <a:r>
              <a:rPr dirty="0" lang="en-US" smtClean="0" sz="1800">
                <a:latin charset="0" pitchFamily="-84" typeface="Verdana"/>
              </a:rPr>
              <a:t>The </a:t>
            </a:r>
            <a:r>
              <a:rPr b="1" dirty="0" i="1" lang="en-US" smtClean="0" sz="2000" u="sng">
                <a:latin charset="0" pitchFamily="-84" typeface="Verdana"/>
              </a:rPr>
              <a:t>hydrosphere</a:t>
            </a:r>
            <a:r>
              <a:rPr dirty="0" lang="en-US" smtClean="0" sz="2000">
                <a:latin charset="0" pitchFamily="-84" typeface="Verdana"/>
              </a:rPr>
              <a:t> contains all the water</a:t>
            </a:r>
            <a:r>
              <a:rPr dirty="0" lang="en-US" smtClean="0" sz="1800">
                <a:latin charset="0" pitchFamily="-84" typeface="Verdana"/>
              </a:rPr>
              <a:t> found on our planet.</a:t>
            </a:r>
          </a:p>
          <a:p>
            <a:pPr indent="0" marL="0">
              <a:spcBef>
                <a:spcPct val="50000"/>
              </a:spcBef>
              <a:buFontTx/>
              <a:buChar char="•"/>
            </a:pPr>
            <a:r>
              <a:rPr dirty="0" lang="en-US" smtClean="0" sz="1800">
                <a:latin charset="0" pitchFamily="-84" typeface="Verdana"/>
              </a:rPr>
              <a:t> Water found on the surface of our planet includes the ocean as well as water from lakes and rivers, streams, and creeks.</a:t>
            </a:r>
          </a:p>
          <a:p>
            <a:pPr indent="0" marL="0">
              <a:spcBef>
                <a:spcPct val="50000"/>
              </a:spcBef>
              <a:buFontTx/>
              <a:buChar char="•"/>
            </a:pPr>
            <a:r>
              <a:rPr dirty="0" lang="en-US" smtClean="0" sz="1800">
                <a:latin charset="0" pitchFamily="-84" typeface="Verdana"/>
              </a:rPr>
              <a:t> Water found under the surface of our planet includes water trapped in the soil and groundwater.</a:t>
            </a:r>
          </a:p>
          <a:p>
            <a:pPr indent="0" marL="0">
              <a:spcBef>
                <a:spcPct val="50000"/>
              </a:spcBef>
              <a:buFontTx/>
              <a:buChar char="•"/>
            </a:pPr>
            <a:r>
              <a:rPr dirty="0" lang="en-US" smtClean="0" sz="1800">
                <a:latin charset="0" pitchFamily="-84" typeface="Verdana"/>
              </a:rPr>
              <a:t> Water found in our atmosphere includes water vapor.</a:t>
            </a:r>
          </a:p>
          <a:p>
            <a:pPr indent="0" marL="0">
              <a:spcBef>
                <a:spcPct val="50000"/>
              </a:spcBef>
              <a:buFontTx/>
              <a:buChar char="•"/>
            </a:pPr>
            <a:r>
              <a:rPr dirty="0" lang="en-US" smtClean="0" sz="1800">
                <a:latin charset="0" pitchFamily="-84" typeface="Verdana"/>
              </a:rPr>
              <a:t> Frozen water on our planet includes ice caps and glaciers.</a:t>
            </a:r>
          </a:p>
          <a:p>
            <a:pPr indent="0" marL="0">
              <a:spcBef>
                <a:spcPct val="50000"/>
              </a:spcBef>
              <a:buFontTx/>
              <a:buChar char="•"/>
            </a:pPr>
            <a:r>
              <a:rPr dirty="0" lang="en-US" smtClean="0" sz="1800">
                <a:latin charset="0" pitchFamily="-84" typeface="Verdana"/>
              </a:rPr>
              <a:t> Only about 3% of the water on Earth is “fresh” water, and about 70% of the fresh water is frozen in the form of glacial ice.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30"/>
          <p:cNvSpPr>
            <a:spLocks/>
          </p:cNvSpPr>
          <p:nvPr>
            <p:ph type="title"/>
          </p:nvPr>
        </p:nvSpPr>
        <p:spPr>
          <a:xfrm>
            <a:off x="457200" y="381000"/>
            <a:ext cx="8229600" cy="1371600"/>
          </a:xfrm>
          <a:prstGeom prst="rect">
            <a:avLst/>
          </a:prstGeom>
        </p:spPr>
        <p:txBody>
          <a:bodyPr anchor="ctr" bIns="45720" lIns="91440" numCol="1" rIns="91440" tIns="45720" wrap="square"/>
          <a:lstStyle/>
          <a:p>
            <a:pPr indent="0" marL="0"/>
            <a:r>
              <a:rPr dirty="0" lang="en-US" smtClean="0"/>
              <a:t>Geosphere</a:t>
            </a:r>
          </a:p>
        </p:txBody>
      </p:sp>
      <p:pic>
        <p:nvPicPr>
          <p:cNvPr id="31" name="Picture 31"/>
          <p:cNvPicPr>
            <a:picLocks noChangeAspect="1"/>
          </p:cNvPicPr>
          <p:nvPr/>
        </p:nvPicPr>
        <p:blipFill>
          <a:blip r:embed="rId3"/>
          <a:stretch/>
        </p:blipFill>
        <p:spPr>
          <a:xfrm>
            <a:off x="4572000" y="1828800"/>
            <a:ext cx="4381500" cy="3771900"/>
          </a:xfrm>
          <a:prstGeom prst="rect">
            <a:avLst/>
          </a:prstGeom>
          <a:noFill/>
          <a:ln>
            <a:noFill/>
          </a:ln>
        </p:spPr>
      </p:pic>
      <p:sp>
        <p:nvSpPr>
          <p:cNvPr id="33" name="Text Box 33"/>
          <p:cNvSpPr txBox="1">
            <a:spLocks/>
          </p:cNvSpPr>
          <p:nvPr/>
        </p:nvSpPr>
        <p:spPr>
          <a:xfrm>
            <a:off x="152400" y="1828800"/>
            <a:ext cx="4267200" cy="4137025"/>
          </a:xfrm>
          <a:prstGeom prst="rect">
            <a:avLst/>
          </a:prstGeom>
          <a:noFill/>
          <a:ln>
            <a:noFill/>
          </a:ln>
        </p:spPr>
        <p:txBody>
          <a:bodyPr numCol="1">
            <a:spAutoFit/>
          </a:bodyPr>
          <a:lstStyle/>
          <a:p>
            <a:pPr indent="0" marL="0">
              <a:spcBef>
                <a:spcPct val="50000"/>
              </a:spcBef>
            </a:pPr>
            <a:r>
              <a:rPr dirty="0" lang="en-US" smtClean="0" sz="1800">
                <a:latin charset="0" pitchFamily="-84" typeface="Verdana"/>
              </a:rPr>
              <a:t>The </a:t>
            </a:r>
            <a:r>
              <a:rPr b="1" dirty="0" i="1" lang="en-US" smtClean="0" sz="2000" u="sng">
                <a:latin charset="0" pitchFamily="-84" typeface="Verdana"/>
              </a:rPr>
              <a:t>geosphere</a:t>
            </a:r>
            <a:r>
              <a:rPr dirty="0" lang="en-US" smtClean="0" sz="2000">
                <a:latin charset="0" pitchFamily="-84" typeface="Verdana"/>
              </a:rPr>
              <a:t> is the solid Earth</a:t>
            </a:r>
            <a:r>
              <a:rPr dirty="0" lang="en-US" smtClean="0" sz="1800">
                <a:latin charset="0" pitchFamily="-84" typeface="Verdana"/>
              </a:rPr>
              <a:t> that includes the continental and ocean crust as well the various layers of Earth’s interior.</a:t>
            </a:r>
          </a:p>
          <a:p>
            <a:pPr indent="0" marL="0">
              <a:spcBef>
                <a:spcPct val="50000"/>
              </a:spcBef>
              <a:buFontTx/>
              <a:buChar char="•"/>
            </a:pPr>
            <a:r>
              <a:rPr dirty="0" lang="en-US" smtClean="0" sz="1800">
                <a:latin charset="0" pitchFamily="-84" typeface="Verdana"/>
              </a:rPr>
              <a:t> 94% of the Earth is composed of the elements oxygen, silicon, and magnesium.</a:t>
            </a:r>
          </a:p>
          <a:p>
            <a:pPr indent="0" marL="0">
              <a:spcBef>
                <a:spcPct val="50000"/>
              </a:spcBef>
              <a:buFontTx/>
              <a:buChar char="•"/>
            </a:pPr>
            <a:r>
              <a:rPr dirty="0" lang="en-US" smtClean="0" sz="1800">
                <a:latin charset="0" pitchFamily="-84" typeface="Verdana"/>
              </a:rPr>
              <a:t> The geopsphere is not static (unchanging), but its surface (crust) is in a constant state of motion.</a:t>
            </a:r>
          </a:p>
          <a:p>
            <a:pPr indent="0" marL="0">
              <a:spcBef>
                <a:spcPct val="50000"/>
              </a:spcBef>
              <a:buFontTx/>
              <a:buChar char="•"/>
            </a:pPr>
            <a:r>
              <a:rPr dirty="0" lang="en-US" smtClean="0" sz="1800">
                <a:latin charset="0" pitchFamily="-84" typeface="Verdana"/>
              </a:rPr>
              <a:t> Mineral resources are mined from the geosphere.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34"/>
          <p:cNvSpPr>
            <a:spLocks/>
          </p:cNvSpPr>
          <p:nvPr>
            <p:ph type="title"/>
          </p:nvPr>
        </p:nvSpPr>
        <p:spPr>
          <a:xfrm>
            <a:off x="457200" y="381000"/>
            <a:ext cx="8229600" cy="1371600"/>
          </a:xfrm>
          <a:prstGeom prst="rect">
            <a:avLst/>
          </a:prstGeom>
        </p:spPr>
        <p:txBody>
          <a:bodyPr anchor="ctr" bIns="45720" lIns="91440" numCol="1" rIns="91440" tIns="45720" wrap="square"/>
          <a:lstStyle/>
          <a:p>
            <a:pPr indent="0" marL="0"/>
            <a:r>
              <a:rPr dirty="0" lang="en-US" smtClean="0"/>
              <a:t>Earth System Science</a:t>
            </a:r>
          </a:p>
        </p:txBody>
      </p:sp>
      <p:pic>
        <p:nvPicPr>
          <p:cNvPr id="35" name="Picture 35"/>
          <p:cNvPicPr>
            <a:picLocks noChangeAspect="1"/>
          </p:cNvPicPr>
          <p:nvPr/>
        </p:nvPicPr>
        <p:blipFill>
          <a:blip r:embed="rId3"/>
          <a:stretch/>
        </p:blipFill>
        <p:spPr>
          <a:xfrm>
            <a:off x="3581400" y="1524000"/>
            <a:ext cx="5343525" cy="5049837"/>
          </a:xfrm>
          <a:prstGeom prst="rect">
            <a:avLst/>
          </a:prstGeom>
          <a:noFill/>
          <a:ln>
            <a:noFill/>
          </a:ln>
        </p:spPr>
      </p:pic>
      <p:sp>
        <p:nvSpPr>
          <p:cNvPr id="37" name="Text Box 37"/>
          <p:cNvSpPr txBox="1">
            <a:spLocks/>
          </p:cNvSpPr>
          <p:nvPr/>
        </p:nvSpPr>
        <p:spPr>
          <a:xfrm>
            <a:off x="228600" y="1676400"/>
            <a:ext cx="3124200" cy="1739900"/>
          </a:xfrm>
          <a:prstGeom prst="rect">
            <a:avLst/>
          </a:prstGeom>
          <a:noFill/>
          <a:ln>
            <a:noFill/>
          </a:ln>
        </p:spPr>
        <p:txBody>
          <a:bodyPr numCol="1">
            <a:spAutoFit/>
          </a:bodyPr>
          <a:lstStyle/>
          <a:p>
            <a:pPr indent="0" marL="0">
              <a:spcBef>
                <a:spcPct val="50000"/>
              </a:spcBef>
            </a:pPr>
            <a:r>
              <a:rPr b="1" dirty="0" i="1" lang="en-US" smtClean="0" sz="1800" u="sng">
                <a:latin charset="0" pitchFamily="-84" typeface="Verdana"/>
              </a:rPr>
              <a:t>Earth System Science</a:t>
            </a:r>
            <a:r>
              <a:rPr dirty="0" lang="en-US" smtClean="0" sz="1800">
                <a:latin charset="0" pitchFamily="-84" typeface="Verdana"/>
              </a:rPr>
              <a:t> is the study of how the four spheres of the Earth system interact continually, each affecting the others.</a:t>
            </a:r>
          </a:p>
        </p:txBody>
      </p:sp>
      <p:sp>
        <p:nvSpPr>
          <p:cNvPr id="38" name="Text Box 38"/>
          <p:cNvSpPr txBox="1">
            <a:spLocks/>
          </p:cNvSpPr>
          <p:nvPr/>
        </p:nvSpPr>
        <p:spPr>
          <a:xfrm>
            <a:off x="228600" y="4267200"/>
            <a:ext cx="3124200" cy="1465262"/>
          </a:xfrm>
          <a:prstGeom prst="rect">
            <a:avLst/>
          </a:prstGeom>
          <a:noFill/>
          <a:ln>
            <a:noFill/>
          </a:ln>
        </p:spPr>
        <p:txBody>
          <a:bodyPr numCol="1">
            <a:spAutoFit/>
          </a:bodyPr>
          <a:lstStyle/>
          <a:p>
            <a:pPr indent="0" marL="0">
              <a:spcBef>
                <a:spcPct val="50000"/>
              </a:spcBef>
            </a:pPr>
            <a:r>
              <a:rPr dirty="0" lang="en-US" smtClean="0" sz="1800">
                <a:latin charset="0" pitchFamily="-84" typeface="Verdana"/>
              </a:rPr>
              <a:t>Let’s look at a couple of examples of how a change in one system (or sphere) affects other Earth systems.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39"/>
          <p:cNvSpPr>
            <a:spLocks/>
          </p:cNvSpPr>
          <p:nvPr>
            <p:ph type="title"/>
          </p:nvPr>
        </p:nvSpPr>
        <p:spPr>
          <a:xfrm>
            <a:off x="457200" y="381000"/>
            <a:ext cx="8229600" cy="1371600"/>
          </a:xfrm>
          <a:prstGeom prst="rect">
            <a:avLst/>
          </a:prstGeom>
        </p:spPr>
        <p:txBody>
          <a:bodyPr anchor="ctr" bIns="45720" lIns="91440" numCol="1" rIns="91440" tIns="45720" wrap="square"/>
          <a:lstStyle/>
          <a:p>
            <a:pPr indent="0" marL="0"/>
            <a:r>
              <a:rPr dirty="0" lang="en-US" smtClean="0"/>
              <a:t>System Interactions</a:t>
            </a:r>
          </a:p>
        </p:txBody>
      </p:sp>
      <p:pic>
        <p:nvPicPr>
          <p:cNvPr id="40" name="Picture 40">
            <a:hlinkClick r:id="rId3"/>
          </p:cNvPr>
          <p:cNvPicPr>
            <a:picLocks noChangeAspect="1"/>
          </p:cNvPicPr>
          <p:nvPr/>
        </p:nvPicPr>
        <p:blipFill>
          <a:blip r:embed="rId4"/>
          <a:stretch/>
        </p:blipFill>
        <p:spPr>
          <a:xfrm>
            <a:off x="6324600" y="2209800"/>
            <a:ext cx="2222500" cy="3352800"/>
          </a:xfrm>
          <a:prstGeom prst="rect">
            <a:avLst/>
          </a:prstGeom>
          <a:noFill/>
          <a:ln>
            <a:noFill/>
          </a:ln>
        </p:spPr>
      </p:pic>
      <p:sp>
        <p:nvSpPr>
          <p:cNvPr id="42" name="Text Box 42"/>
          <p:cNvSpPr txBox="1">
            <a:spLocks/>
          </p:cNvSpPr>
          <p:nvPr/>
        </p:nvSpPr>
        <p:spPr>
          <a:xfrm>
            <a:off x="533400" y="2133600"/>
            <a:ext cx="4953000" cy="1465262"/>
          </a:xfrm>
          <a:prstGeom prst="rect">
            <a:avLst/>
          </a:prstGeom>
          <a:noFill/>
          <a:ln>
            <a:noFill/>
          </a:ln>
        </p:spPr>
        <p:txBody>
          <a:bodyPr numCol="1">
            <a:spAutoFit/>
          </a:bodyPr>
          <a:lstStyle/>
          <a:p>
            <a:pPr indent="0" marL="0">
              <a:spcBef>
                <a:spcPct val="50000"/>
              </a:spcBef>
            </a:pPr>
            <a:r>
              <a:rPr dirty="0" lang="en-US" smtClean="0" sz="1800">
                <a:latin charset="0" pitchFamily="-84" typeface="Verdana"/>
              </a:rPr>
              <a:t>Volcanoes (geosphere) erupt, sending ash and gases into the air (atmosphere) and sending lava and ash down onto surrounding forests (biosphere) and human habitations (biosphere).</a:t>
            </a:r>
          </a:p>
        </p:txBody>
      </p:sp>
      <p:sp>
        <p:nvSpPr>
          <p:cNvPr id="43" name="Text Box 43"/>
          <p:cNvSpPr>
            <a:spLocks/>
          </p:cNvSpPr>
          <p:nvPr/>
        </p:nvSpPr>
        <p:spPr>
          <a:xfrm>
            <a:off x="609600" y="5638800"/>
            <a:ext cx="2286000" cy="990600"/>
          </a:xfrm>
          <a:prstGeom prst="ellipse">
            <a:avLst/>
          </a:prstGeom>
          <a:solidFill>
            <a:schemeClr val="accent1"/>
          </a:solidFill>
          <a:ln>
            <a:solidFill>
              <a:schemeClr val="tx1"/>
            </a:solidFill>
            <a:round/>
            <a:headEnd/>
            <a:tailEnd/>
          </a:ln>
        </p:spPr>
        <p:txBody>
          <a:bodyPr anchor="ctr" numCol="1" wrap="none"/>
          <a:lstStyle/>
          <a:p>
            <a:endParaRPr/>
          </a:p>
        </p:txBody>
      </p:sp>
      <p:sp>
        <p:nvSpPr>
          <p:cNvPr id="44" name="Text Box 44"/>
          <p:cNvSpPr>
            <a:spLocks/>
          </p:cNvSpPr>
          <p:nvPr/>
        </p:nvSpPr>
        <p:spPr>
          <a:xfrm>
            <a:off x="2057400" y="4114800"/>
            <a:ext cx="2286000" cy="990600"/>
          </a:xfrm>
          <a:prstGeom prst="ellipse">
            <a:avLst/>
          </a:prstGeom>
          <a:solidFill>
            <a:schemeClr val="accent1"/>
          </a:solidFill>
          <a:ln>
            <a:solidFill>
              <a:schemeClr val="tx1"/>
            </a:solidFill>
            <a:round/>
            <a:headEnd/>
            <a:tailEnd/>
          </a:ln>
        </p:spPr>
        <p:txBody>
          <a:bodyPr anchor="ctr" numCol="1" wrap="none"/>
          <a:lstStyle/>
          <a:p>
            <a:endParaRPr/>
          </a:p>
        </p:txBody>
      </p:sp>
      <p:sp>
        <p:nvSpPr>
          <p:cNvPr id="45" name="Text Box 45"/>
          <p:cNvSpPr>
            <a:spLocks/>
          </p:cNvSpPr>
          <p:nvPr/>
        </p:nvSpPr>
        <p:spPr>
          <a:xfrm>
            <a:off x="3429000" y="5638800"/>
            <a:ext cx="2286000" cy="990600"/>
          </a:xfrm>
          <a:prstGeom prst="ellipse">
            <a:avLst/>
          </a:prstGeom>
          <a:solidFill>
            <a:schemeClr val="accent1"/>
          </a:solidFill>
          <a:ln>
            <a:solidFill>
              <a:schemeClr val="tx1"/>
            </a:solidFill>
            <a:round/>
            <a:headEnd/>
            <a:tailEnd/>
          </a:ln>
        </p:spPr>
        <p:txBody>
          <a:bodyPr anchor="ctr" numCol="1" wrap="none"/>
          <a:lstStyle/>
          <a:p>
            <a:endParaRPr/>
          </a:p>
        </p:txBody>
      </p:sp>
      <p:sp>
        <p:nvSpPr>
          <p:cNvPr id="46" name="Text Box 46"/>
          <p:cNvSpPr txBox="1">
            <a:spLocks/>
          </p:cNvSpPr>
          <p:nvPr/>
        </p:nvSpPr>
        <p:spPr>
          <a:xfrm>
            <a:off x="2438400" y="4419600"/>
            <a:ext cx="1524000" cy="366712"/>
          </a:xfrm>
          <a:prstGeom prst="rect">
            <a:avLst/>
          </a:prstGeom>
          <a:noFill/>
          <a:ln>
            <a:noFill/>
          </a:ln>
        </p:spPr>
        <p:txBody>
          <a:bodyPr numCol="1">
            <a:spAutoFit/>
          </a:bodyPr>
          <a:lstStyle/>
          <a:p>
            <a:pPr indent="0" marL="0">
              <a:spcBef>
                <a:spcPct val="50000"/>
              </a:spcBef>
            </a:pPr>
            <a:r>
              <a:rPr dirty="0" lang="en-US" smtClean="0" sz="1800">
                <a:solidFill>
                  <a:schemeClr val="bg2"/>
                </a:solidFill>
                <a:latin charset="0" pitchFamily="-84" typeface="Verdana"/>
              </a:rPr>
              <a:t>Geosphere</a:t>
            </a:r>
          </a:p>
        </p:txBody>
      </p:sp>
      <p:sp>
        <p:nvSpPr>
          <p:cNvPr id="47" name="Text Box 47"/>
          <p:cNvSpPr txBox="1">
            <a:spLocks/>
          </p:cNvSpPr>
          <p:nvPr/>
        </p:nvSpPr>
        <p:spPr>
          <a:xfrm>
            <a:off x="914400" y="5943600"/>
            <a:ext cx="1600200" cy="366712"/>
          </a:xfrm>
          <a:prstGeom prst="rect">
            <a:avLst/>
          </a:prstGeom>
          <a:noFill/>
          <a:ln>
            <a:noFill/>
          </a:ln>
        </p:spPr>
        <p:txBody>
          <a:bodyPr numCol="1">
            <a:spAutoFit/>
          </a:bodyPr>
          <a:lstStyle/>
          <a:p>
            <a:pPr indent="0" marL="0">
              <a:spcBef>
                <a:spcPct val="50000"/>
              </a:spcBef>
            </a:pPr>
            <a:r>
              <a:rPr dirty="0" lang="en-US" smtClean="0" sz="1800">
                <a:solidFill>
                  <a:schemeClr val="bg2"/>
                </a:solidFill>
                <a:latin charset="0" pitchFamily="-84" typeface="Verdana"/>
              </a:rPr>
              <a:t>Atmosphere</a:t>
            </a:r>
          </a:p>
        </p:txBody>
      </p:sp>
      <p:sp>
        <p:nvSpPr>
          <p:cNvPr id="48" name="Text Box 48"/>
          <p:cNvSpPr txBox="1">
            <a:spLocks/>
          </p:cNvSpPr>
          <p:nvPr/>
        </p:nvSpPr>
        <p:spPr>
          <a:xfrm>
            <a:off x="3962400" y="5943600"/>
            <a:ext cx="1371600" cy="366712"/>
          </a:xfrm>
          <a:prstGeom prst="rect">
            <a:avLst/>
          </a:prstGeom>
          <a:noFill/>
          <a:ln>
            <a:noFill/>
          </a:ln>
        </p:spPr>
        <p:txBody>
          <a:bodyPr numCol="1">
            <a:spAutoFit/>
          </a:bodyPr>
          <a:lstStyle/>
          <a:p>
            <a:pPr indent="0" marL="0">
              <a:spcBef>
                <a:spcPct val="50000"/>
              </a:spcBef>
            </a:pPr>
            <a:r>
              <a:rPr dirty="0" lang="en-US" smtClean="0" sz="1800">
                <a:solidFill>
                  <a:schemeClr val="bg2"/>
                </a:solidFill>
                <a:latin charset="0" pitchFamily="-84" typeface="Verdana"/>
              </a:rPr>
              <a:t>Biosphere</a:t>
            </a:r>
          </a:p>
        </p:txBody>
      </p:sp>
      <p:sp>
        <p:nvSpPr>
          <p:cNvPr id="49" name="Text Box 49"/>
          <p:cNvSpPr>
            <a:spLocks/>
          </p:cNvSpPr>
          <p:nvPr/>
        </p:nvSpPr>
        <p:spPr>
          <a:xfrm>
            <a:off x="4191000" y="5029200"/>
            <a:ext cx="457200" cy="457200"/>
          </a:xfrm>
          <a:prstGeom prst="line">
            <a:avLst/>
          </a:prstGeom>
          <a:noFill/>
          <a:ln>
            <a:solidFill>
              <a:schemeClr val="tx1"/>
            </a:solidFill>
            <a:round/>
            <a:headEnd type="none"/>
            <a:tailEnd type="triangle"/>
          </a:ln>
        </p:spPr>
      </p:sp>
      <p:sp>
        <p:nvSpPr>
          <p:cNvPr id="50" name="Text Box 50"/>
          <p:cNvSpPr>
            <a:spLocks/>
          </p:cNvSpPr>
          <p:nvPr/>
        </p:nvSpPr>
        <p:spPr>
          <a:xfrm flipH="1">
            <a:off x="1676400" y="5029200"/>
            <a:ext cx="457200" cy="457200"/>
          </a:xfrm>
          <a:prstGeom prst="line">
            <a:avLst/>
          </a:prstGeom>
          <a:noFill/>
          <a:ln>
            <a:solidFill>
              <a:schemeClr val="tx1"/>
            </a:solidFill>
            <a:round/>
            <a:headEnd type="none"/>
            <a:tailEnd type="triangle"/>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 Box 51"/>
          <p:cNvSpPr>
            <a:spLocks/>
          </p:cNvSpPr>
          <p:nvPr>
            <p:ph type="title"/>
          </p:nvPr>
        </p:nvSpPr>
        <p:spPr>
          <a:xfrm>
            <a:off x="457200" y="381000"/>
            <a:ext cx="8229600" cy="1371600"/>
          </a:xfrm>
          <a:prstGeom prst="rect">
            <a:avLst/>
          </a:prstGeom>
        </p:spPr>
        <p:txBody>
          <a:bodyPr anchor="ctr" bIns="45720" lIns="91440" numCol="1" rIns="91440" tIns="45720" wrap="square"/>
          <a:lstStyle/>
          <a:p>
            <a:pPr indent="0" marL="0"/>
            <a:r>
              <a:rPr dirty="0" lang="en-US" smtClean="0"/>
              <a:t>System Interactions</a:t>
            </a:r>
          </a:p>
        </p:txBody>
      </p:sp>
      <p:pic>
        <p:nvPicPr>
          <p:cNvPr id="52" name="Picture 52"/>
          <p:cNvPicPr>
            <a:picLocks noChangeAspect="1"/>
          </p:cNvPicPr>
          <p:nvPr/>
        </p:nvPicPr>
        <p:blipFill>
          <a:blip r:embed="rId3"/>
          <a:stretch/>
        </p:blipFill>
        <p:spPr>
          <a:xfrm>
            <a:off x="5943600" y="2133600"/>
            <a:ext cx="2438400" cy="3048000"/>
          </a:xfrm>
          <a:prstGeom prst="rect">
            <a:avLst/>
          </a:prstGeom>
          <a:noFill/>
          <a:ln>
            <a:noFill/>
          </a:ln>
        </p:spPr>
      </p:pic>
      <p:sp>
        <p:nvSpPr>
          <p:cNvPr id="54" name="Text Box 54"/>
          <p:cNvSpPr txBox="1">
            <a:spLocks/>
          </p:cNvSpPr>
          <p:nvPr/>
        </p:nvSpPr>
        <p:spPr>
          <a:xfrm>
            <a:off x="533400" y="2133600"/>
            <a:ext cx="4648200" cy="1465262"/>
          </a:xfrm>
          <a:prstGeom prst="rect">
            <a:avLst/>
          </a:prstGeom>
          <a:noFill/>
          <a:ln>
            <a:noFill/>
          </a:ln>
        </p:spPr>
        <p:txBody>
          <a:bodyPr numCol="1">
            <a:spAutoFit/>
          </a:bodyPr>
          <a:lstStyle/>
          <a:p>
            <a:pPr indent="0" marL="0">
              <a:spcBef>
                <a:spcPct val="50000"/>
              </a:spcBef>
            </a:pPr>
            <a:r>
              <a:rPr dirty="0" lang="en-US" smtClean="0" sz="1800">
                <a:latin charset="0" pitchFamily="-84" typeface="Verdana"/>
              </a:rPr>
              <a:t>Hurricanes (atmosphere) sweep across the ocean (hydrosphere) and onto the land (geosphere), damaging the dwellings of people (biosphere) who live along the coast.</a:t>
            </a:r>
          </a:p>
        </p:txBody>
      </p:sp>
      <p:sp>
        <p:nvSpPr>
          <p:cNvPr id="55" name="Text Box 55"/>
          <p:cNvSpPr>
            <a:spLocks/>
          </p:cNvSpPr>
          <p:nvPr/>
        </p:nvSpPr>
        <p:spPr>
          <a:xfrm>
            <a:off x="228600" y="4800600"/>
            <a:ext cx="2286000" cy="990600"/>
          </a:xfrm>
          <a:prstGeom prst="ellipse">
            <a:avLst/>
          </a:prstGeom>
          <a:solidFill>
            <a:schemeClr val="accent1"/>
          </a:solidFill>
          <a:ln>
            <a:solidFill>
              <a:schemeClr val="tx1"/>
            </a:solidFill>
            <a:round/>
            <a:headEnd/>
            <a:tailEnd/>
          </a:ln>
        </p:spPr>
        <p:txBody>
          <a:bodyPr anchor="ctr" numCol="1" wrap="none"/>
          <a:lstStyle/>
          <a:p>
            <a:endParaRPr/>
          </a:p>
        </p:txBody>
      </p:sp>
      <p:sp>
        <p:nvSpPr>
          <p:cNvPr id="56" name="Text Box 56"/>
          <p:cNvSpPr>
            <a:spLocks/>
          </p:cNvSpPr>
          <p:nvPr/>
        </p:nvSpPr>
        <p:spPr>
          <a:xfrm>
            <a:off x="3352800" y="3733800"/>
            <a:ext cx="2286000" cy="990600"/>
          </a:xfrm>
          <a:prstGeom prst="ellipse">
            <a:avLst/>
          </a:prstGeom>
          <a:solidFill>
            <a:schemeClr val="accent1"/>
          </a:solidFill>
          <a:ln>
            <a:solidFill>
              <a:schemeClr val="tx1"/>
            </a:solidFill>
            <a:round/>
            <a:headEnd/>
            <a:tailEnd/>
          </a:ln>
        </p:spPr>
        <p:txBody>
          <a:bodyPr anchor="ctr" numCol="1" wrap="none"/>
          <a:lstStyle/>
          <a:p>
            <a:endParaRPr/>
          </a:p>
        </p:txBody>
      </p:sp>
      <p:sp>
        <p:nvSpPr>
          <p:cNvPr id="57" name="Text Box 57"/>
          <p:cNvSpPr>
            <a:spLocks/>
          </p:cNvSpPr>
          <p:nvPr/>
        </p:nvSpPr>
        <p:spPr>
          <a:xfrm>
            <a:off x="3352800" y="4800600"/>
            <a:ext cx="2286000" cy="990600"/>
          </a:xfrm>
          <a:prstGeom prst="ellipse">
            <a:avLst/>
          </a:prstGeom>
          <a:solidFill>
            <a:schemeClr val="accent1"/>
          </a:solidFill>
          <a:ln>
            <a:solidFill>
              <a:schemeClr val="tx1"/>
            </a:solidFill>
            <a:round/>
            <a:headEnd/>
            <a:tailEnd/>
          </a:ln>
        </p:spPr>
        <p:txBody>
          <a:bodyPr anchor="ctr" numCol="1" wrap="none"/>
          <a:lstStyle/>
          <a:p>
            <a:endParaRPr/>
          </a:p>
        </p:txBody>
      </p:sp>
      <p:sp>
        <p:nvSpPr>
          <p:cNvPr id="58" name="Text Box 58"/>
          <p:cNvSpPr>
            <a:spLocks/>
          </p:cNvSpPr>
          <p:nvPr/>
        </p:nvSpPr>
        <p:spPr>
          <a:xfrm>
            <a:off x="3352800" y="5867400"/>
            <a:ext cx="2286000" cy="990600"/>
          </a:xfrm>
          <a:prstGeom prst="ellipse">
            <a:avLst/>
          </a:prstGeom>
          <a:solidFill>
            <a:schemeClr val="accent1"/>
          </a:solidFill>
          <a:ln>
            <a:solidFill>
              <a:schemeClr val="tx1"/>
            </a:solidFill>
            <a:round/>
            <a:headEnd/>
            <a:tailEnd/>
          </a:ln>
        </p:spPr>
        <p:txBody>
          <a:bodyPr anchor="ctr" numCol="1" wrap="none"/>
          <a:lstStyle/>
          <a:p>
            <a:endParaRPr/>
          </a:p>
        </p:txBody>
      </p:sp>
      <p:sp>
        <p:nvSpPr>
          <p:cNvPr id="59" name="Text Box 59"/>
          <p:cNvSpPr txBox="1">
            <a:spLocks/>
          </p:cNvSpPr>
          <p:nvPr/>
        </p:nvSpPr>
        <p:spPr>
          <a:xfrm>
            <a:off x="533400" y="5105400"/>
            <a:ext cx="1600200" cy="366712"/>
          </a:xfrm>
          <a:prstGeom prst="rect">
            <a:avLst/>
          </a:prstGeom>
          <a:noFill/>
          <a:ln>
            <a:noFill/>
          </a:ln>
        </p:spPr>
        <p:txBody>
          <a:bodyPr numCol="1">
            <a:spAutoFit/>
          </a:bodyPr>
          <a:lstStyle/>
          <a:p>
            <a:pPr indent="0" marL="0">
              <a:spcBef>
                <a:spcPct val="50000"/>
              </a:spcBef>
            </a:pPr>
            <a:r>
              <a:rPr dirty="0" lang="en-US" smtClean="0" sz="1800">
                <a:solidFill>
                  <a:schemeClr val="bg2"/>
                </a:solidFill>
                <a:latin charset="0" pitchFamily="-84" typeface="Verdana"/>
              </a:rPr>
              <a:t>Atmosphere</a:t>
            </a:r>
          </a:p>
        </p:txBody>
      </p:sp>
      <p:sp>
        <p:nvSpPr>
          <p:cNvPr id="60" name="Text Box 60"/>
          <p:cNvSpPr txBox="1">
            <a:spLocks/>
          </p:cNvSpPr>
          <p:nvPr/>
        </p:nvSpPr>
        <p:spPr>
          <a:xfrm>
            <a:off x="3657600" y="4038600"/>
            <a:ext cx="1676400" cy="366712"/>
          </a:xfrm>
          <a:prstGeom prst="rect">
            <a:avLst/>
          </a:prstGeom>
          <a:noFill/>
          <a:ln>
            <a:noFill/>
          </a:ln>
        </p:spPr>
        <p:txBody>
          <a:bodyPr numCol="1">
            <a:spAutoFit/>
          </a:bodyPr>
          <a:lstStyle/>
          <a:p>
            <a:pPr indent="0" marL="0">
              <a:spcBef>
                <a:spcPct val="50000"/>
              </a:spcBef>
            </a:pPr>
            <a:r>
              <a:rPr dirty="0" lang="en-US" smtClean="0" sz="1800">
                <a:solidFill>
                  <a:schemeClr val="bg2"/>
                </a:solidFill>
                <a:latin charset="0" pitchFamily="-84" typeface="Verdana"/>
              </a:rPr>
              <a:t>Hydrosphere</a:t>
            </a:r>
          </a:p>
        </p:txBody>
      </p:sp>
      <p:sp>
        <p:nvSpPr>
          <p:cNvPr id="61" name="Text Box 61"/>
          <p:cNvSpPr txBox="1">
            <a:spLocks/>
          </p:cNvSpPr>
          <p:nvPr/>
        </p:nvSpPr>
        <p:spPr>
          <a:xfrm>
            <a:off x="3810000" y="5105400"/>
            <a:ext cx="1447800" cy="366712"/>
          </a:xfrm>
          <a:prstGeom prst="rect">
            <a:avLst/>
          </a:prstGeom>
          <a:noFill/>
          <a:ln>
            <a:noFill/>
          </a:ln>
        </p:spPr>
        <p:txBody>
          <a:bodyPr numCol="1">
            <a:spAutoFit/>
          </a:bodyPr>
          <a:lstStyle/>
          <a:p>
            <a:pPr indent="0" marL="0">
              <a:spcBef>
                <a:spcPct val="50000"/>
              </a:spcBef>
            </a:pPr>
            <a:r>
              <a:rPr dirty="0" lang="en-US" smtClean="0" sz="1800">
                <a:solidFill>
                  <a:schemeClr val="bg2"/>
                </a:solidFill>
                <a:latin charset="0" pitchFamily="-84" typeface="Verdana"/>
              </a:rPr>
              <a:t>Geosphere</a:t>
            </a:r>
          </a:p>
        </p:txBody>
      </p:sp>
      <p:sp>
        <p:nvSpPr>
          <p:cNvPr id="62" name="Text Box 62"/>
          <p:cNvSpPr txBox="1">
            <a:spLocks/>
          </p:cNvSpPr>
          <p:nvPr/>
        </p:nvSpPr>
        <p:spPr>
          <a:xfrm>
            <a:off x="3810000" y="6172200"/>
            <a:ext cx="1371600" cy="366712"/>
          </a:xfrm>
          <a:prstGeom prst="rect">
            <a:avLst/>
          </a:prstGeom>
          <a:noFill/>
          <a:ln>
            <a:noFill/>
          </a:ln>
        </p:spPr>
        <p:txBody>
          <a:bodyPr numCol="1">
            <a:spAutoFit/>
          </a:bodyPr>
          <a:lstStyle/>
          <a:p>
            <a:pPr indent="0" marL="0">
              <a:spcBef>
                <a:spcPct val="50000"/>
              </a:spcBef>
            </a:pPr>
            <a:r>
              <a:rPr dirty="0" lang="en-US" smtClean="0" sz="1800">
                <a:solidFill>
                  <a:schemeClr val="bg2"/>
                </a:solidFill>
                <a:latin charset="0" pitchFamily="-84" typeface="Verdana"/>
              </a:rPr>
              <a:t>Biosphere</a:t>
            </a:r>
          </a:p>
        </p:txBody>
      </p:sp>
      <p:sp>
        <p:nvSpPr>
          <p:cNvPr id="63" name="Text Box 63"/>
          <p:cNvSpPr>
            <a:spLocks/>
          </p:cNvSpPr>
          <p:nvPr/>
        </p:nvSpPr>
        <p:spPr>
          <a:xfrm>
            <a:off x="2667000" y="5257800"/>
            <a:ext cx="533400" cy="0"/>
          </a:xfrm>
          <a:prstGeom prst="line">
            <a:avLst/>
          </a:prstGeom>
          <a:noFill/>
          <a:ln>
            <a:solidFill>
              <a:schemeClr val="tx1"/>
            </a:solidFill>
            <a:round/>
            <a:headEnd type="none"/>
            <a:tailEnd type="triangle"/>
          </a:ln>
        </p:spPr>
      </p:sp>
      <p:sp>
        <p:nvSpPr>
          <p:cNvPr id="64" name="Text Box 64"/>
          <p:cNvSpPr>
            <a:spLocks/>
          </p:cNvSpPr>
          <p:nvPr/>
        </p:nvSpPr>
        <p:spPr>
          <a:xfrm flipV="1">
            <a:off x="2362200" y="4419600"/>
            <a:ext cx="838200" cy="381000"/>
          </a:xfrm>
          <a:prstGeom prst="line">
            <a:avLst/>
          </a:prstGeom>
          <a:noFill/>
          <a:ln>
            <a:solidFill>
              <a:schemeClr val="tx1"/>
            </a:solidFill>
            <a:round/>
            <a:headEnd type="none"/>
            <a:tailEnd type="triangle"/>
          </a:ln>
        </p:spPr>
      </p:sp>
      <p:sp>
        <p:nvSpPr>
          <p:cNvPr id="65" name="Text Box 65"/>
          <p:cNvSpPr>
            <a:spLocks/>
          </p:cNvSpPr>
          <p:nvPr/>
        </p:nvSpPr>
        <p:spPr>
          <a:xfrm>
            <a:off x="2362200" y="5791200"/>
            <a:ext cx="838200" cy="304800"/>
          </a:xfrm>
          <a:prstGeom prst="line">
            <a:avLst/>
          </a:prstGeom>
          <a:noFill/>
          <a:ln>
            <a:solidFill>
              <a:schemeClr val="tx1"/>
            </a:solidFill>
            <a:round/>
            <a:headEnd type="none"/>
            <a:tailEnd type="triangle"/>
          </a:ln>
        </p:spPr>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accent1="accent1" accent2="accent2" accent3="accent3" accent4="accent4" accent5="accent5" accent6="accent6" bg1="lt1" bg2="lt2" folHlink="folHlink" hlink="hlink" tx1="dk1" tx2="dk2"/>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accent1="accent1" accent2="accent2" accent3="accent3" accent4="accent4" accent5="accent5" accent6="accent6" bg1="lt1" bg2="lt2" folHlink="folHlink" hlink="hlink" tx1="dk1" tx2="dk2"/>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accent1="accent1" accent2="accent2" accent3="accent3" accent4="accent4" accent5="accent5" accent6="accent6" bg1="lt1" bg2="lt2" folHlink="folHlink" hlink="hlink" tx1="dk1" tx2="dk2"/>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accent1="accent1" accent2="accent2" accent3="accent3" accent4="accent4" accent5="accent5" accent6="accent6" bg1="lt1" bg2="lt2" folHlink="folHlink" hlink="hlink" tx1="dk1" tx2="dk2"/>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accent1="accent1" accent2="accent2" accent3="accent3" accent4="accent4" accent5="accent5" accent6="accent6" bg1="lt1" bg2="lt2" folHlink="folHlink" hlink="hlink" tx1="dk1" tx2="dk2"/>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accent1="accent1" accent2="accent2" accent3="accent3" accent4="accent4" accent5="accent5" accent6="accent6" bg1="dk2" bg2="dk1" folHlink="folHlink" hlink="hlink" tx1="lt1" tx2="lt2"/>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accent1="accent1" accent2="accent2" accent3="accent3" accent4="accent4" accent5="accent5" accent6="accent6" bg1="dk2" bg2="dk1" folHlink="folHlink" hlink="hlink" tx1="lt1" tx2="lt2"/>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accent1="accent1" accent2="accent2" accent3="accent3" accent4="accent4" accent5="accent5" accent6="accent6" bg1="dk2" bg2="dk1" folHlink="folHlink" hlink="hlink" tx1="lt1" tx2="lt2"/>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accent1="accent1" accent2="accent2" accent3="accent3" accent4="accent4" accent5="accent5" accent6="accent6" bg1="dk2" bg2="dk1" folHlink="folHlink" hlink="hlink" tx1="lt1" tx2="lt2"/>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accent1="accent1" accent2="accent2" accent3="accent3" accent4="accent4" accent5="accent5" accent6="accent6" bg1="dk2" bg2="dk1" folHlink="folHlink" hlink="hlink" tx1="lt1" tx2="lt2"/>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accent1="accent1" accent2="accent2" accent3="accent3" accent4="accent4" accent5="accent5" accent6="accent6" bg1="dk2" bg2="dk1" folHlink="folHlink" hlink="hlink" tx1="lt1" tx2="lt2"/>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accent1="accent1" accent2="accent2" accent3="accent3" accent4="accent4" accent5="accent5" accent6="accent6" bg1="dk2" bg2="dk1" folHlink="folHlink" hlink="hlink" tx1="lt1" tx2="lt2"/>
    </a:extraClrScheme>
  </a:extraClrSchemeLst>
</a:theme>
</file>

<file path=ppt/theme/theme2.xml><?xml version="1.0" encoding="utf-8"?>
<a:theme xmlns:a="http://schemas.openxmlformats.org/drawingml/2006/main" name="Default Design">
  <a:themeElements>
    <a:clrScheme name="Office">
      <a:dk1>
        <a:srgbClr val="FFFFFF"/>
      </a:dk1>
      <a:lt1>
        <a:srgbClr val="2B5481"/>
      </a:lt1>
      <a:dk2>
        <a:srgbClr val="E5FFFF"/>
      </a:dk2>
      <a:lt2>
        <a:srgbClr val="003366"/>
      </a:lt2>
      <a:accent1>
        <a:srgbClr val="009999"/>
      </a:accent1>
      <a:accent2>
        <a:srgbClr val="336699"/>
      </a:accent2>
      <a:accent3>
        <a:srgbClr val="2B5481"/>
      </a:accent3>
      <a:accent4>
        <a:srgbClr val="009999"/>
      </a:accent4>
      <a:accent5>
        <a:srgbClr val="336699"/>
      </a:accent5>
      <a:accent6>
        <a:srgbClr val="2B5481"/>
      </a:accent6>
      <a:hlink>
        <a:srgbClr val="00CCFF"/>
      </a:hlink>
      <a:folHlink>
        <a:srgbClr val="FF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accent1="accent1" accent2="accent2" accent3="accent3" accent4="accent4" accent5="accent5" accent6="accent6" bg1="lt1" bg2="lt2" folHlink="folHlink" hlink="hlink" tx1="dk1" tx2="dk2"/>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accent1="accent1" accent2="accent2" accent3="accent3" accent4="accent4" accent5="accent5" accent6="accent6" bg1="lt1" bg2="lt2" folHlink="folHlink" hlink="hlink" tx1="dk1" tx2="dk2"/>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accent1="accent1" accent2="accent2" accent3="accent3" accent4="accent4" accent5="accent5" accent6="accent6" bg1="lt1" bg2="lt2" folHlink="folHlink" hlink="hlink" tx1="dk1" tx2="dk2"/>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accent1="accent1" accent2="accent2" accent3="accent3" accent4="accent4" accent5="accent5" accent6="accent6" bg1="lt1" bg2="lt2" folHlink="folHlink" hlink="hlink" tx1="dk1" tx2="dk2"/>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accent1="accent1" accent2="accent2" accent3="accent3" accent4="accent4" accent5="accent5" accent6="accent6" bg1="lt1" bg2="lt2" folHlink="folHlink" hlink="hlink" tx1="dk1" tx2="dk2"/>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accent1="accent1" accent2="accent2" accent3="accent3" accent4="accent4" accent5="accent5" accent6="accent6" bg1="dk2" bg2="dk1" folHlink="folHlink" hlink="hlink" tx1="lt1" tx2="lt2"/>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accent1="accent1" accent2="accent2" accent3="accent3" accent4="accent4" accent5="accent5" accent6="accent6" bg1="dk2" bg2="dk1" folHlink="folHlink" hlink="hlink" tx1="lt1" tx2="lt2"/>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accent1="accent1" accent2="accent2" accent3="accent3" accent4="accent4" accent5="accent5" accent6="accent6" bg1="dk2" bg2="dk1" folHlink="folHlink" hlink="hlink" tx1="lt1" tx2="lt2"/>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accent1="accent1" accent2="accent2" accent3="accent3" accent4="accent4" accent5="accent5" accent6="accent6" bg1="dk2" bg2="dk1" folHlink="folHlink" hlink="hlink" tx1="lt1" tx2="lt2"/>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accent1="accent1" accent2="accent2" accent3="accent3" accent4="accent4" accent5="accent5" accent6="accent6" bg1="dk2" bg2="dk1" folHlink="folHlink" hlink="hlink" tx1="lt1" tx2="lt2"/>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accent1="accent1" accent2="accent2" accent3="accent3" accent4="accent4" accent5="accent5" accent6="accent6" bg1="dk2" bg2="dk1" folHlink="folHlink" hlink="hlink" tx1="lt1" tx2="lt2"/>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accent1="accent1" accent2="accent2" accent3="accent3" accent4="accent4" accent5="accent5" accent6="accent6" bg1="dk2" bg2="dk1" folHlink="folHlink" hlink="hlink" tx1="lt1" tx2="lt2"/>
    </a:extraClrScheme>
  </a:extraClrSchemeLst>
</a:theme>
</file>

<file path=docProps/app.xml><?xml version="1.0" encoding="utf-8"?>
<Properties xmlns="http://schemas.openxmlformats.org/officeDocument/2006/extended-properties" xmlns:vt="http://schemas.openxmlformats.org/officeDocument/2006/docPropsVTypes">
  <Words>816</Words>
  <Paragraphs>70</Paragraphs>
  <Slides>9</Slides>
  <Notes>9</Notes>
  <TotalTime>0</TotalTime>
  <HiddenSlides>0</HiddenSlides>
  <ScaleCrop>false</ScaleCrop>
  <HyperlinksChanged>false</HyperlinksChanged>
  <Application>Microsoft Macintosh PowerPoint</Application>
  <PresentationFormat/>
</Properties>
</file>